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67" r:id="rId7"/>
    <p:sldId id="266" r:id="rId8"/>
    <p:sldId id="262" r:id="rId9"/>
    <p:sldId id="268" r:id="rId10"/>
    <p:sldId id="273" r:id="rId11"/>
    <p:sldId id="269" r:id="rId12"/>
    <p:sldId id="275" r:id="rId13"/>
    <p:sldId id="274" r:id="rId14"/>
    <p:sldId id="271" r:id="rId15"/>
    <p:sldId id="272" r:id="rId16"/>
    <p:sldId id="26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624"/>
    <a:srgbClr val="022D78"/>
    <a:srgbClr val="FFFFFF"/>
    <a:srgbClr val="083079"/>
    <a:srgbClr val="1F8BE9"/>
    <a:srgbClr val="09378B"/>
    <a:srgbClr val="64ACF5"/>
    <a:srgbClr val="091F2C"/>
    <a:srgbClr val="017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EBB405-164C-4EB2-8AED-DCFBC1FACBC9}" v="372" dt="2024-03-19T14:39:31.7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Calvin" userId="40ef753ee3e21fa8" providerId="LiveId" clId="{9AEBB405-164C-4EB2-8AED-DCFBC1FACBC9}"/>
    <pc:docChg chg="undo custSel addSld delSld modSld">
      <pc:chgData name="Mike Calvin" userId="40ef753ee3e21fa8" providerId="LiveId" clId="{9AEBB405-164C-4EB2-8AED-DCFBC1FACBC9}" dt="2024-03-19T16:50:06.990" v="2095"/>
      <pc:docMkLst>
        <pc:docMk/>
      </pc:docMkLst>
      <pc:sldChg chg="modSp mod">
        <pc:chgData name="Mike Calvin" userId="40ef753ee3e21fa8" providerId="LiveId" clId="{9AEBB405-164C-4EB2-8AED-DCFBC1FACBC9}" dt="2024-03-19T01:09:06.343" v="1750" actId="1076"/>
        <pc:sldMkLst>
          <pc:docMk/>
          <pc:sldMk cId="1677993201" sldId="256"/>
        </pc:sldMkLst>
        <pc:spChg chg="mod">
          <ac:chgData name="Mike Calvin" userId="40ef753ee3e21fa8" providerId="LiveId" clId="{9AEBB405-164C-4EB2-8AED-DCFBC1FACBC9}" dt="2024-03-19T00:40:27.557" v="1622" actId="20577"/>
          <ac:spMkLst>
            <pc:docMk/>
            <pc:sldMk cId="1677993201" sldId="256"/>
            <ac:spMk id="2" creationId="{08417FE7-0FB6-2176-349D-959C155457C6}"/>
          </ac:spMkLst>
        </pc:spChg>
        <pc:spChg chg="mod">
          <ac:chgData name="Mike Calvin" userId="40ef753ee3e21fa8" providerId="LiveId" clId="{9AEBB405-164C-4EB2-8AED-DCFBC1FACBC9}" dt="2024-03-19T00:24:56.366" v="1620" actId="14100"/>
          <ac:spMkLst>
            <pc:docMk/>
            <pc:sldMk cId="1677993201" sldId="256"/>
            <ac:spMk id="4" creationId="{B30F3595-9D9C-8F00-EA38-E76DB8E77729}"/>
          </ac:spMkLst>
        </pc:spChg>
        <pc:picChg chg="mod">
          <ac:chgData name="Mike Calvin" userId="40ef753ee3e21fa8" providerId="LiveId" clId="{9AEBB405-164C-4EB2-8AED-DCFBC1FACBC9}" dt="2024-03-19T01:09:06.343" v="1750" actId="1076"/>
          <ac:picMkLst>
            <pc:docMk/>
            <pc:sldMk cId="1677993201" sldId="256"/>
            <ac:picMk id="11" creationId="{681AE557-E3D4-9E6D-C726-93F29D8E5B90}"/>
          </ac:picMkLst>
        </pc:picChg>
      </pc:sldChg>
      <pc:sldChg chg="del">
        <pc:chgData name="Mike Calvin" userId="40ef753ee3e21fa8" providerId="LiveId" clId="{9AEBB405-164C-4EB2-8AED-DCFBC1FACBC9}" dt="2024-03-18T18:54:51.642" v="1406" actId="47"/>
        <pc:sldMkLst>
          <pc:docMk/>
          <pc:sldMk cId="2790443059" sldId="257"/>
        </pc:sldMkLst>
      </pc:sldChg>
      <pc:sldChg chg="del">
        <pc:chgData name="Mike Calvin" userId="40ef753ee3e21fa8" providerId="LiveId" clId="{9AEBB405-164C-4EB2-8AED-DCFBC1FACBC9}" dt="2024-03-18T18:54:51.642" v="1406" actId="47"/>
        <pc:sldMkLst>
          <pc:docMk/>
          <pc:sldMk cId="719132667" sldId="259"/>
        </pc:sldMkLst>
      </pc:sldChg>
      <pc:sldChg chg="del">
        <pc:chgData name="Mike Calvin" userId="40ef753ee3e21fa8" providerId="LiveId" clId="{9AEBB405-164C-4EB2-8AED-DCFBC1FACBC9}" dt="2024-03-18T18:54:51.642" v="1406" actId="47"/>
        <pc:sldMkLst>
          <pc:docMk/>
          <pc:sldMk cId="1427387460" sldId="260"/>
        </pc:sldMkLst>
      </pc:sldChg>
      <pc:sldChg chg="addSp delSp modSp mod">
        <pc:chgData name="Mike Calvin" userId="40ef753ee3e21fa8" providerId="LiveId" clId="{9AEBB405-164C-4EB2-8AED-DCFBC1FACBC9}" dt="2024-03-19T00:47:29.200" v="1637" actId="255"/>
        <pc:sldMkLst>
          <pc:docMk/>
          <pc:sldMk cId="2462446341" sldId="262"/>
        </pc:sldMkLst>
        <pc:spChg chg="del mod">
          <ac:chgData name="Mike Calvin" userId="40ef753ee3e21fa8" providerId="LiveId" clId="{9AEBB405-164C-4EB2-8AED-DCFBC1FACBC9}" dt="2024-03-18T17:59:16.147" v="462" actId="26606"/>
          <ac:spMkLst>
            <pc:docMk/>
            <pc:sldMk cId="2462446341" sldId="262"/>
            <ac:spMk id="3" creationId="{4D380DE7-8AD3-28F6-54E5-96A7343AA6CF}"/>
          </ac:spMkLst>
        </pc:spChg>
        <pc:spChg chg="add mod">
          <ac:chgData name="Mike Calvin" userId="40ef753ee3e21fa8" providerId="LiveId" clId="{9AEBB405-164C-4EB2-8AED-DCFBC1FACBC9}" dt="2024-03-18T17:47:01.999" v="81" actId="1076"/>
          <ac:spMkLst>
            <pc:docMk/>
            <pc:sldMk cId="2462446341" sldId="262"/>
            <ac:spMk id="4" creationId="{6EBF2440-23D7-1AF6-E1C3-607F8037978A}"/>
          </ac:spMkLst>
        </pc:spChg>
        <pc:graphicFrameChg chg="add mod modGraphic">
          <ac:chgData name="Mike Calvin" userId="40ef753ee3e21fa8" providerId="LiveId" clId="{9AEBB405-164C-4EB2-8AED-DCFBC1FACBC9}" dt="2024-03-19T00:47:29.200" v="1637" actId="255"/>
          <ac:graphicFrameMkLst>
            <pc:docMk/>
            <pc:sldMk cId="2462446341" sldId="262"/>
            <ac:graphicFrameMk id="6" creationId="{445E6A08-F12B-8D76-A888-993BBDBA7BF5}"/>
          </ac:graphicFrameMkLst>
        </pc:graphicFrameChg>
      </pc:sldChg>
      <pc:sldChg chg="del">
        <pc:chgData name="Mike Calvin" userId="40ef753ee3e21fa8" providerId="LiveId" clId="{9AEBB405-164C-4EB2-8AED-DCFBC1FACBC9}" dt="2024-03-18T18:54:51.642" v="1406" actId="47"/>
        <pc:sldMkLst>
          <pc:docMk/>
          <pc:sldMk cId="2771609932" sldId="265"/>
        </pc:sldMkLst>
      </pc:sldChg>
      <pc:sldChg chg="modSp mod">
        <pc:chgData name="Mike Calvin" userId="40ef753ee3e21fa8" providerId="LiveId" clId="{9AEBB405-164C-4EB2-8AED-DCFBC1FACBC9}" dt="2024-03-18T18:02:46.315" v="791" actId="1076"/>
        <pc:sldMkLst>
          <pc:docMk/>
          <pc:sldMk cId="2220986100" sldId="266"/>
        </pc:sldMkLst>
        <pc:graphicFrameChg chg="mod">
          <ac:chgData name="Mike Calvin" userId="40ef753ee3e21fa8" providerId="LiveId" clId="{9AEBB405-164C-4EB2-8AED-DCFBC1FACBC9}" dt="2024-03-18T18:02:46.315" v="791" actId="1076"/>
          <ac:graphicFrameMkLst>
            <pc:docMk/>
            <pc:sldMk cId="2220986100" sldId="266"/>
            <ac:graphicFrameMk id="11" creationId="{045F900B-62AF-2B76-AE8A-D7F965B420FE}"/>
          </ac:graphicFrameMkLst>
        </pc:graphicFrameChg>
      </pc:sldChg>
      <pc:sldChg chg="addSp delSp modSp mod">
        <pc:chgData name="Mike Calvin" userId="40ef753ee3e21fa8" providerId="LiveId" clId="{9AEBB405-164C-4EB2-8AED-DCFBC1FACBC9}" dt="2024-03-19T14:39:41.499" v="1953" actId="1076"/>
        <pc:sldMkLst>
          <pc:docMk/>
          <pc:sldMk cId="3030221952" sldId="267"/>
        </pc:sldMkLst>
        <pc:spChg chg="mod">
          <ac:chgData name="Mike Calvin" userId="40ef753ee3e21fa8" providerId="LiveId" clId="{9AEBB405-164C-4EB2-8AED-DCFBC1FACBC9}" dt="2024-03-19T00:44:50.324" v="1624" actId="1076"/>
          <ac:spMkLst>
            <pc:docMk/>
            <pc:sldMk cId="3030221952" sldId="267"/>
            <ac:spMk id="2" creationId="{FC75FA0D-6F35-D794-F17D-69A789996DAE}"/>
          </ac:spMkLst>
        </pc:spChg>
        <pc:spChg chg="del mod">
          <ac:chgData name="Mike Calvin" userId="40ef753ee3e21fa8" providerId="LiveId" clId="{9AEBB405-164C-4EB2-8AED-DCFBC1FACBC9}" dt="2024-03-19T00:44:52.044" v="1625" actId="478"/>
          <ac:spMkLst>
            <pc:docMk/>
            <pc:sldMk cId="3030221952" sldId="267"/>
            <ac:spMk id="4" creationId="{E923ECF2-38BB-45DB-CAB4-A99CA411D36E}"/>
          </ac:spMkLst>
        </pc:spChg>
        <pc:spChg chg="add del mod">
          <ac:chgData name="Mike Calvin" userId="40ef753ee3e21fa8" providerId="LiveId" clId="{9AEBB405-164C-4EB2-8AED-DCFBC1FACBC9}" dt="2024-03-19T00:44:56.148" v="1626" actId="478"/>
          <ac:spMkLst>
            <pc:docMk/>
            <pc:sldMk cId="3030221952" sldId="267"/>
            <ac:spMk id="5" creationId="{BC635182-DF52-7D44-2AD9-49152C8982C1}"/>
          </ac:spMkLst>
        </pc:spChg>
        <pc:picChg chg="add mod">
          <ac:chgData name="Mike Calvin" userId="40ef753ee3e21fa8" providerId="LiveId" clId="{9AEBB405-164C-4EB2-8AED-DCFBC1FACBC9}" dt="2024-03-19T14:39:41.499" v="1953" actId="1076"/>
          <ac:picMkLst>
            <pc:docMk/>
            <pc:sldMk cId="3030221952" sldId="267"/>
            <ac:picMk id="4" creationId="{0A442F4B-C7BA-E2C2-F170-8371D7051F80}"/>
          </ac:picMkLst>
        </pc:picChg>
        <pc:picChg chg="add mod">
          <ac:chgData name="Mike Calvin" userId="40ef753ee3e21fa8" providerId="LiveId" clId="{9AEBB405-164C-4EB2-8AED-DCFBC1FACBC9}" dt="2024-03-19T00:45:14.340" v="1630" actId="1076"/>
          <ac:picMkLst>
            <pc:docMk/>
            <pc:sldMk cId="3030221952" sldId="267"/>
            <ac:picMk id="6" creationId="{10C96900-FBA8-E179-43C8-BABD8C8FABAB}"/>
          </ac:picMkLst>
        </pc:picChg>
        <pc:picChg chg="del">
          <ac:chgData name="Mike Calvin" userId="40ef753ee3e21fa8" providerId="LiveId" clId="{9AEBB405-164C-4EB2-8AED-DCFBC1FACBC9}" dt="2024-03-19T14:39:23.264" v="1946" actId="478"/>
          <ac:picMkLst>
            <pc:docMk/>
            <pc:sldMk cId="3030221952" sldId="267"/>
            <ac:picMk id="8" creationId="{A5CB73E7-03B6-8F48-641F-5085E2869F5A}"/>
          </ac:picMkLst>
        </pc:picChg>
      </pc:sldChg>
      <pc:sldChg chg="modSp mod">
        <pc:chgData name="Mike Calvin" userId="40ef753ee3e21fa8" providerId="LiveId" clId="{9AEBB405-164C-4EB2-8AED-DCFBC1FACBC9}" dt="2024-03-19T16:50:06.990" v="2095"/>
        <pc:sldMkLst>
          <pc:docMk/>
          <pc:sldMk cId="1226727667" sldId="268"/>
        </pc:sldMkLst>
        <pc:spChg chg="mod">
          <ac:chgData name="Mike Calvin" userId="40ef753ee3e21fa8" providerId="LiveId" clId="{9AEBB405-164C-4EB2-8AED-DCFBC1FACBC9}" dt="2024-03-18T18:06:19.398" v="918" actId="20577"/>
          <ac:spMkLst>
            <pc:docMk/>
            <pc:sldMk cId="1226727667" sldId="268"/>
            <ac:spMk id="2" creationId="{8FFAA5E8-9408-DDAE-7AA1-C9C53BCC8E36}"/>
          </ac:spMkLst>
        </pc:spChg>
        <pc:spChg chg="mod">
          <ac:chgData name="Mike Calvin" userId="40ef753ee3e21fa8" providerId="LiveId" clId="{9AEBB405-164C-4EB2-8AED-DCFBC1FACBC9}" dt="2024-03-19T16:50:06.990" v="2095"/>
          <ac:spMkLst>
            <pc:docMk/>
            <pc:sldMk cId="1226727667" sldId="268"/>
            <ac:spMk id="4" creationId="{033E5B69-E56B-FDAB-4871-5A30BD4E7D8C}"/>
          </ac:spMkLst>
        </pc:spChg>
      </pc:sldChg>
      <pc:sldChg chg="addSp delSp modSp mod setBg">
        <pc:chgData name="Mike Calvin" userId="40ef753ee3e21fa8" providerId="LiveId" clId="{9AEBB405-164C-4EB2-8AED-DCFBC1FACBC9}" dt="2024-03-19T14:34:53.760" v="1945" actId="1076"/>
        <pc:sldMkLst>
          <pc:docMk/>
          <pc:sldMk cId="4084133107" sldId="269"/>
        </pc:sldMkLst>
        <pc:spChg chg="mod">
          <ac:chgData name="Mike Calvin" userId="40ef753ee3e21fa8" providerId="LiveId" clId="{9AEBB405-164C-4EB2-8AED-DCFBC1FACBC9}" dt="2024-03-19T14:34:26.745" v="1944" actId="1076"/>
          <ac:spMkLst>
            <pc:docMk/>
            <pc:sldMk cId="4084133107" sldId="269"/>
            <ac:spMk id="2" creationId="{1831BD68-56E1-D558-D6EF-A31E1828CDFE}"/>
          </ac:spMkLst>
        </pc:spChg>
        <pc:spChg chg="del">
          <ac:chgData name="Mike Calvin" userId="40ef753ee3e21fa8" providerId="LiveId" clId="{9AEBB405-164C-4EB2-8AED-DCFBC1FACBC9}" dt="2024-03-18T18:47:18.135" v="1040"/>
          <ac:spMkLst>
            <pc:docMk/>
            <pc:sldMk cId="4084133107" sldId="269"/>
            <ac:spMk id="4" creationId="{B232EDDD-E5E9-1B69-73AF-4347941032DD}"/>
          </ac:spMkLst>
        </pc:spChg>
        <pc:spChg chg="add del">
          <ac:chgData name="Mike Calvin" userId="40ef753ee3e21fa8" providerId="LiveId" clId="{9AEBB405-164C-4EB2-8AED-DCFBC1FACBC9}" dt="2024-03-19T14:26:50.738" v="1940" actId="26606"/>
          <ac:spMkLst>
            <pc:docMk/>
            <pc:sldMk cId="4084133107" sldId="269"/>
            <ac:spMk id="6" creationId="{A4AC5506-6312-4701-8D3C-40187889A947}"/>
          </ac:spMkLst>
        </pc:spChg>
        <pc:spChg chg="add del mod">
          <ac:chgData name="Mike Calvin" userId="40ef753ee3e21fa8" providerId="LiveId" clId="{9AEBB405-164C-4EB2-8AED-DCFBC1FACBC9}" dt="2024-03-19T00:48:53.197" v="1646" actId="478"/>
          <ac:spMkLst>
            <pc:docMk/>
            <pc:sldMk cId="4084133107" sldId="269"/>
            <ac:spMk id="9" creationId="{AFFF3642-5343-3B90-C7AE-F117014B4824}"/>
          </ac:spMkLst>
        </pc:spChg>
        <pc:picChg chg="add mod modCrop">
          <ac:chgData name="Mike Calvin" userId="40ef753ee3e21fa8" providerId="LiveId" clId="{9AEBB405-164C-4EB2-8AED-DCFBC1FACBC9}" dt="2024-03-19T14:34:53.760" v="1945" actId="1076"/>
          <ac:picMkLst>
            <pc:docMk/>
            <pc:sldMk cId="4084133107" sldId="269"/>
            <ac:picMk id="4" creationId="{5DF00918-5F16-8FED-5EC3-EB65AE1F32A3}"/>
          </ac:picMkLst>
        </pc:picChg>
        <pc:picChg chg="add del mod modCrop">
          <ac:chgData name="Mike Calvin" userId="40ef753ee3e21fa8" providerId="LiveId" clId="{9AEBB405-164C-4EB2-8AED-DCFBC1FACBC9}" dt="2024-03-19T14:22:59.205" v="1920" actId="478"/>
          <ac:picMkLst>
            <pc:docMk/>
            <pc:sldMk cId="4084133107" sldId="269"/>
            <ac:picMk id="5" creationId="{792F6927-495B-702B-79C3-814BA4F5CEC2}"/>
          </ac:picMkLst>
        </pc:picChg>
      </pc:sldChg>
      <pc:sldChg chg="addSp delSp modSp del mod setBg modClrScheme delDesignElem chgLayout">
        <pc:chgData name="Mike Calvin" userId="40ef753ee3e21fa8" providerId="LiveId" clId="{9AEBB405-164C-4EB2-8AED-DCFBC1FACBC9}" dt="2024-03-19T01:01:30.415" v="1712" actId="47"/>
        <pc:sldMkLst>
          <pc:docMk/>
          <pc:sldMk cId="3829762687" sldId="270"/>
        </pc:sldMkLst>
        <pc:spChg chg="mod ord">
          <ac:chgData name="Mike Calvin" userId="40ef753ee3e21fa8" providerId="LiveId" clId="{9AEBB405-164C-4EB2-8AED-DCFBC1FACBC9}" dt="2024-03-19T00:58:07.615" v="1683" actId="1076"/>
          <ac:spMkLst>
            <pc:docMk/>
            <pc:sldMk cId="3829762687" sldId="270"/>
            <ac:spMk id="2" creationId="{B0491193-613A-C53F-CF53-D9A6DE3622D0}"/>
          </ac:spMkLst>
        </pc:spChg>
        <pc:spChg chg="add del mod ord">
          <ac:chgData name="Mike Calvin" userId="40ef753ee3e21fa8" providerId="LiveId" clId="{9AEBB405-164C-4EB2-8AED-DCFBC1FACBC9}" dt="2024-03-19T00:58:38.454" v="1685" actId="1076"/>
          <ac:spMkLst>
            <pc:docMk/>
            <pc:sldMk cId="3829762687" sldId="270"/>
            <ac:spMk id="4" creationId="{59B89E77-73EB-FF95-5057-9754BAD9D49E}"/>
          </ac:spMkLst>
        </pc:spChg>
        <pc:spChg chg="add mod">
          <ac:chgData name="Mike Calvin" userId="40ef753ee3e21fa8" providerId="LiveId" clId="{9AEBB405-164C-4EB2-8AED-DCFBC1FACBC9}" dt="2024-03-19T00:58:02.880" v="1682" actId="1076"/>
          <ac:spMkLst>
            <pc:docMk/>
            <pc:sldMk cId="3829762687" sldId="270"/>
            <ac:spMk id="8" creationId="{D08FEA72-C78A-1837-B0F9-994E1F4B20BB}"/>
          </ac:spMkLst>
        </pc:spChg>
        <pc:spChg chg="add del">
          <ac:chgData name="Mike Calvin" userId="40ef753ee3e21fa8" providerId="LiveId" clId="{9AEBB405-164C-4EB2-8AED-DCFBC1FACBC9}" dt="2024-03-19T00:53:40.867" v="1659" actId="700"/>
          <ac:spMkLst>
            <pc:docMk/>
            <pc:sldMk cId="3829762687" sldId="270"/>
            <ac:spMk id="9" creationId="{907EF6B7-1338-4443-8C46-6A318D952DFD}"/>
          </ac:spMkLst>
        </pc:spChg>
        <pc:spChg chg="add del">
          <ac:chgData name="Mike Calvin" userId="40ef753ee3e21fa8" providerId="LiveId" clId="{9AEBB405-164C-4EB2-8AED-DCFBC1FACBC9}" dt="2024-03-19T00:53:40.867" v="1659" actId="700"/>
          <ac:spMkLst>
            <pc:docMk/>
            <pc:sldMk cId="3829762687" sldId="270"/>
            <ac:spMk id="11" creationId="{DAAE4CDD-124C-4DCF-9584-B6033B545DD5}"/>
          </ac:spMkLst>
        </pc:spChg>
        <pc:spChg chg="add del">
          <ac:chgData name="Mike Calvin" userId="40ef753ee3e21fa8" providerId="LiveId" clId="{9AEBB405-164C-4EB2-8AED-DCFBC1FACBC9}" dt="2024-03-19T00:53:40.867" v="1659" actId="700"/>
          <ac:spMkLst>
            <pc:docMk/>
            <pc:sldMk cId="3829762687" sldId="270"/>
            <ac:spMk id="13" creationId="{081E4A58-353D-44AE-B2FC-2A74E2E400F7}"/>
          </ac:spMkLst>
        </pc:spChg>
        <pc:picChg chg="add mod">
          <ac:chgData name="Mike Calvin" userId="40ef753ee3e21fa8" providerId="LiveId" clId="{9AEBB405-164C-4EB2-8AED-DCFBC1FACBC9}" dt="2024-03-18T18:50:49.160" v="1067"/>
          <ac:picMkLst>
            <pc:docMk/>
            <pc:sldMk cId="3829762687" sldId="270"/>
            <ac:picMk id="5" creationId="{0C172629-F70A-8BA1-8877-B92CBCB07315}"/>
          </ac:picMkLst>
        </pc:picChg>
        <pc:picChg chg="add mod">
          <ac:chgData name="Mike Calvin" userId="40ef753ee3e21fa8" providerId="LiveId" clId="{9AEBB405-164C-4EB2-8AED-DCFBC1FACBC9}" dt="2024-03-18T18:50:56.588" v="1072"/>
          <ac:picMkLst>
            <pc:docMk/>
            <pc:sldMk cId="3829762687" sldId="270"/>
            <ac:picMk id="7" creationId="{9B7AA066-9372-09CA-C152-4EB5BCFFE2CC}"/>
          </ac:picMkLst>
        </pc:picChg>
      </pc:sldChg>
      <pc:sldChg chg="modSp mod">
        <pc:chgData name="Mike Calvin" userId="40ef753ee3e21fa8" providerId="LiveId" clId="{9AEBB405-164C-4EB2-8AED-DCFBC1FACBC9}" dt="2024-03-19T16:18:00.273" v="2079" actId="14100"/>
        <pc:sldMkLst>
          <pc:docMk/>
          <pc:sldMk cId="3687532349" sldId="271"/>
        </pc:sldMkLst>
        <pc:spChg chg="mod">
          <ac:chgData name="Mike Calvin" userId="40ef753ee3e21fa8" providerId="LiveId" clId="{9AEBB405-164C-4EB2-8AED-DCFBC1FACBC9}" dt="2024-03-19T16:18:00.273" v="2079" actId="14100"/>
          <ac:spMkLst>
            <pc:docMk/>
            <pc:sldMk cId="3687532349" sldId="271"/>
            <ac:spMk id="4" creationId="{A0597621-40C9-2540-ACA5-0EDF9AE6D048}"/>
          </ac:spMkLst>
        </pc:spChg>
      </pc:sldChg>
      <pc:sldChg chg="addSp modSp add mod">
        <pc:chgData name="Mike Calvin" userId="40ef753ee3e21fa8" providerId="LiveId" clId="{9AEBB405-164C-4EB2-8AED-DCFBC1FACBC9}" dt="2024-03-18T18:08:47.667" v="1039" actId="1076"/>
        <pc:sldMkLst>
          <pc:docMk/>
          <pc:sldMk cId="1073866271" sldId="273"/>
        </pc:sldMkLst>
        <pc:spChg chg="add mod">
          <ac:chgData name="Mike Calvin" userId="40ef753ee3e21fa8" providerId="LiveId" clId="{9AEBB405-164C-4EB2-8AED-DCFBC1FACBC9}" dt="2024-03-18T18:08:47.667" v="1039" actId="1076"/>
          <ac:spMkLst>
            <pc:docMk/>
            <pc:sldMk cId="1073866271" sldId="273"/>
            <ac:spMk id="2" creationId="{9F5ECB5C-B319-48BA-E3F4-728074ED2AA0}"/>
          </ac:spMkLst>
        </pc:spChg>
      </pc:sldChg>
      <pc:sldChg chg="addSp delSp modSp add mod setBg modClrScheme delDesignElem chgLayout">
        <pc:chgData name="Mike Calvin" userId="40ef753ee3e21fa8" providerId="LiveId" clId="{9AEBB405-164C-4EB2-8AED-DCFBC1FACBC9}" dt="2024-03-19T02:00:27.059" v="1919" actId="1076"/>
        <pc:sldMkLst>
          <pc:docMk/>
          <pc:sldMk cId="4158765837" sldId="274"/>
        </pc:sldMkLst>
        <pc:spChg chg="mod ord">
          <ac:chgData name="Mike Calvin" userId="40ef753ee3e21fa8" providerId="LiveId" clId="{9AEBB405-164C-4EB2-8AED-DCFBC1FACBC9}" dt="2024-03-19T01:05:05.579" v="1725" actId="1076"/>
          <ac:spMkLst>
            <pc:docMk/>
            <pc:sldMk cId="4158765837" sldId="274"/>
            <ac:spMk id="2" creationId="{1831BD68-56E1-D558-D6EF-A31E1828CDFE}"/>
          </ac:spMkLst>
        </pc:spChg>
        <pc:spChg chg="add del mod ord">
          <ac:chgData name="Mike Calvin" userId="40ef753ee3e21fa8" providerId="LiveId" clId="{9AEBB405-164C-4EB2-8AED-DCFBC1FACBC9}" dt="2024-03-19T01:05:55.749" v="1730" actId="478"/>
          <ac:spMkLst>
            <pc:docMk/>
            <pc:sldMk cId="4158765837" sldId="274"/>
            <ac:spMk id="9" creationId="{AFFF3642-5343-3B90-C7AE-F117014B4824}"/>
          </ac:spMkLst>
        </pc:spChg>
        <pc:spChg chg="add del">
          <ac:chgData name="Mike Calvin" userId="40ef753ee3e21fa8" providerId="LiveId" clId="{9AEBB405-164C-4EB2-8AED-DCFBC1FACBC9}" dt="2024-03-19T00:21:15.654" v="1596" actId="26606"/>
          <ac:spMkLst>
            <pc:docMk/>
            <pc:sldMk cId="4158765837" sldId="274"/>
            <ac:spMk id="19" creationId="{3BA513B0-82FF-4F41-8178-885375D1CFB5}"/>
          </ac:spMkLst>
        </pc:spChg>
        <pc:spChg chg="add del mod">
          <ac:chgData name="Mike Calvin" userId="40ef753ee3e21fa8" providerId="LiveId" clId="{9AEBB405-164C-4EB2-8AED-DCFBC1FACBC9}" dt="2024-03-19T01:05:59.915" v="1731" actId="478"/>
          <ac:spMkLst>
            <pc:docMk/>
            <pc:sldMk cId="4158765837" sldId="274"/>
            <ac:spMk id="26" creationId="{62F3AEE7-1591-CEC1-D487-61782E15002F}"/>
          </ac:spMkLst>
        </pc:spChg>
        <pc:grpChg chg="add del">
          <ac:chgData name="Mike Calvin" userId="40ef753ee3e21fa8" providerId="LiveId" clId="{9AEBB405-164C-4EB2-8AED-DCFBC1FACBC9}" dt="2024-03-19T00:21:15.654" v="1596" actId="26606"/>
          <ac:grpSpMkLst>
            <pc:docMk/>
            <pc:sldMk cId="4158765837" sldId="274"/>
            <ac:grpSpMk id="21" creationId="{93DB8501-F9F2-4ACD-B56A-9019CD5006D6}"/>
          </ac:grpSpMkLst>
        </pc:grpChg>
        <pc:graphicFrameChg chg="add del mod">
          <ac:chgData name="Mike Calvin" userId="40ef753ee3e21fa8" providerId="LiveId" clId="{9AEBB405-164C-4EB2-8AED-DCFBC1FACBC9}" dt="2024-03-19T01:32:42.730" v="1787" actId="478"/>
          <ac:graphicFrameMkLst>
            <pc:docMk/>
            <pc:sldMk cId="4158765837" sldId="274"/>
            <ac:graphicFrameMk id="3" creationId="{E1091AB0-CF63-F303-E27E-A686153AD295}"/>
          </ac:graphicFrameMkLst>
        </pc:graphicFrameChg>
        <pc:picChg chg="add mod">
          <ac:chgData name="Mike Calvin" userId="40ef753ee3e21fa8" providerId="LiveId" clId="{9AEBB405-164C-4EB2-8AED-DCFBC1FACBC9}" dt="2024-03-19T00:18:10.608" v="1412"/>
          <ac:picMkLst>
            <pc:docMk/>
            <pc:sldMk cId="4158765837" sldId="274"/>
            <ac:picMk id="4" creationId="{B3BA1258-86CF-DD6F-2089-032D44814094}"/>
          </ac:picMkLst>
        </pc:picChg>
        <pc:picChg chg="add del mod">
          <ac:chgData name="Mike Calvin" userId="40ef753ee3e21fa8" providerId="LiveId" clId="{9AEBB405-164C-4EB2-8AED-DCFBC1FACBC9}" dt="2024-03-19T01:56:50.906" v="1904" actId="478"/>
          <ac:picMkLst>
            <pc:docMk/>
            <pc:sldMk cId="4158765837" sldId="274"/>
            <ac:picMk id="5" creationId="{57B0DEA6-B2ED-80B2-6790-1E4B7344B204}"/>
          </ac:picMkLst>
        </pc:picChg>
        <pc:picChg chg="del mod">
          <ac:chgData name="Mike Calvin" userId="40ef753ee3e21fa8" providerId="LiveId" clId="{9AEBB405-164C-4EB2-8AED-DCFBC1FACBC9}" dt="2024-03-19T00:18:06.425" v="1407" actId="478"/>
          <ac:picMkLst>
            <pc:docMk/>
            <pc:sldMk cId="4158765837" sldId="274"/>
            <ac:picMk id="5" creationId="{792F6927-495B-702B-79C3-814BA4F5CEC2}"/>
          </ac:picMkLst>
        </pc:picChg>
        <pc:picChg chg="add del mod">
          <ac:chgData name="Mike Calvin" userId="40ef753ee3e21fa8" providerId="LiveId" clId="{9AEBB405-164C-4EB2-8AED-DCFBC1FACBC9}" dt="2024-03-19T01:38:16.118" v="1831" actId="478"/>
          <ac:picMkLst>
            <pc:docMk/>
            <pc:sldMk cId="4158765837" sldId="274"/>
            <ac:picMk id="7" creationId="{785EE7EE-04B0-C96E-0C1C-2C3E3B14763D}"/>
          </ac:picMkLst>
        </pc:picChg>
        <pc:picChg chg="add mod">
          <ac:chgData name="Mike Calvin" userId="40ef753ee3e21fa8" providerId="LiveId" clId="{9AEBB405-164C-4EB2-8AED-DCFBC1FACBC9}" dt="2024-03-19T00:18:14.123" v="1417"/>
          <ac:picMkLst>
            <pc:docMk/>
            <pc:sldMk cId="4158765837" sldId="274"/>
            <ac:picMk id="7" creationId="{99EB2224-1428-1639-67EA-C6ACD3FAF60A}"/>
          </ac:picMkLst>
        </pc:picChg>
        <pc:picChg chg="add del mod">
          <ac:chgData name="Mike Calvin" userId="40ef753ee3e21fa8" providerId="LiveId" clId="{9AEBB405-164C-4EB2-8AED-DCFBC1FACBC9}" dt="2024-03-19T01:52:25.148" v="1862" actId="478"/>
          <ac:picMkLst>
            <pc:docMk/>
            <pc:sldMk cId="4158765837" sldId="274"/>
            <ac:picMk id="9" creationId="{F9D3CC96-1ED4-A90A-FD34-0621FFB3DC8F}"/>
          </ac:picMkLst>
        </pc:picChg>
        <pc:picChg chg="add mod">
          <ac:chgData name="Mike Calvin" userId="40ef753ee3e21fa8" providerId="LiveId" clId="{9AEBB405-164C-4EB2-8AED-DCFBC1FACBC9}" dt="2024-03-19T00:18:24.001" v="1422"/>
          <ac:picMkLst>
            <pc:docMk/>
            <pc:sldMk cId="4158765837" sldId="274"/>
            <ac:picMk id="10" creationId="{4DCCE49E-C24E-8FA5-B757-F54BD682A29D}"/>
          </ac:picMkLst>
        </pc:picChg>
        <pc:picChg chg="add del mod">
          <ac:chgData name="Mike Calvin" userId="40ef753ee3e21fa8" providerId="LiveId" clId="{9AEBB405-164C-4EB2-8AED-DCFBC1FACBC9}" dt="2024-03-19T01:52:25.148" v="1862" actId="478"/>
          <ac:picMkLst>
            <pc:docMk/>
            <pc:sldMk cId="4158765837" sldId="274"/>
            <ac:picMk id="11" creationId="{096B5C5D-7E3E-2B06-9E4B-C3FB3D6AF219}"/>
          </ac:picMkLst>
        </pc:picChg>
        <pc:picChg chg="add mod">
          <ac:chgData name="Mike Calvin" userId="40ef753ee3e21fa8" providerId="LiveId" clId="{9AEBB405-164C-4EB2-8AED-DCFBC1FACBC9}" dt="2024-03-19T00:18:29.335" v="1424"/>
          <ac:picMkLst>
            <pc:docMk/>
            <pc:sldMk cId="4158765837" sldId="274"/>
            <ac:picMk id="12" creationId="{234ED84A-3942-11E4-A533-555AF4CD8F0F}"/>
          </ac:picMkLst>
        </pc:picChg>
        <pc:picChg chg="add mod">
          <ac:chgData name="Mike Calvin" userId="40ef753ee3e21fa8" providerId="LiveId" clId="{9AEBB405-164C-4EB2-8AED-DCFBC1FACBC9}" dt="2024-03-19T01:57:47.297" v="1917" actId="1076"/>
          <ac:picMkLst>
            <pc:docMk/>
            <pc:sldMk cId="4158765837" sldId="274"/>
            <ac:picMk id="13" creationId="{F109E221-15F8-736B-0DB8-A977D53F711E}"/>
          </ac:picMkLst>
        </pc:picChg>
        <pc:picChg chg="add del mod">
          <ac:chgData name="Mike Calvin" userId="40ef753ee3e21fa8" providerId="LiveId" clId="{9AEBB405-164C-4EB2-8AED-DCFBC1FACBC9}" dt="2024-03-19T00:21:17.485" v="1597" actId="478"/>
          <ac:picMkLst>
            <pc:docMk/>
            <pc:sldMk cId="4158765837" sldId="274"/>
            <ac:picMk id="14" creationId="{2641C07C-0389-73C7-C414-4D056374E6D4}"/>
          </ac:picMkLst>
        </pc:picChg>
        <pc:picChg chg="add mod">
          <ac:chgData name="Mike Calvin" userId="40ef753ee3e21fa8" providerId="LiveId" clId="{9AEBB405-164C-4EB2-8AED-DCFBC1FACBC9}" dt="2024-03-19T01:57:47.297" v="1917" actId="1076"/>
          <ac:picMkLst>
            <pc:docMk/>
            <pc:sldMk cId="4158765837" sldId="274"/>
            <ac:picMk id="15" creationId="{9AAF7DDC-734A-5A91-8BD7-639E17DCAB4E}"/>
          </ac:picMkLst>
        </pc:picChg>
        <pc:picChg chg="add del mod">
          <ac:chgData name="Mike Calvin" userId="40ef753ee3e21fa8" providerId="LiveId" clId="{9AEBB405-164C-4EB2-8AED-DCFBC1FACBC9}" dt="2024-03-19T00:21:59.313" v="1608" actId="478"/>
          <ac:picMkLst>
            <pc:docMk/>
            <pc:sldMk cId="4158765837" sldId="274"/>
            <ac:picMk id="16" creationId="{29FED483-3E1D-8E69-96B3-28612A7C0381}"/>
          </ac:picMkLst>
        </pc:picChg>
        <pc:picChg chg="add mod modCrop">
          <ac:chgData name="Mike Calvin" userId="40ef753ee3e21fa8" providerId="LiveId" clId="{9AEBB405-164C-4EB2-8AED-DCFBC1FACBC9}" dt="2024-03-19T01:57:47.297" v="1917" actId="1076"/>
          <ac:picMkLst>
            <pc:docMk/>
            <pc:sldMk cId="4158765837" sldId="274"/>
            <ac:picMk id="17" creationId="{75092AA0-DE97-27FB-C231-0852ABC62AA8}"/>
          </ac:picMkLst>
        </pc:picChg>
        <pc:picChg chg="add mod">
          <ac:chgData name="Mike Calvin" userId="40ef753ee3e21fa8" providerId="LiveId" clId="{9AEBB405-164C-4EB2-8AED-DCFBC1FACBC9}" dt="2024-03-19T01:06:56.649" v="1748" actId="14100"/>
          <ac:picMkLst>
            <pc:docMk/>
            <pc:sldMk cId="4158765837" sldId="274"/>
            <ac:picMk id="18" creationId="{0BBB5870-B529-BDC0-6DE1-E8466AE633ED}"/>
          </ac:picMkLst>
        </pc:picChg>
        <pc:picChg chg="add del mod">
          <ac:chgData name="Mike Calvin" userId="40ef753ee3e21fa8" providerId="LiveId" clId="{9AEBB405-164C-4EB2-8AED-DCFBC1FACBC9}" dt="2024-03-19T01:31:04.428" v="1777" actId="478"/>
          <ac:picMkLst>
            <pc:docMk/>
            <pc:sldMk cId="4158765837" sldId="274"/>
            <ac:picMk id="28" creationId="{591A4E9D-56A9-E47F-7988-A43783AD5567}"/>
          </ac:picMkLst>
        </pc:picChg>
        <pc:picChg chg="add del mod">
          <ac:chgData name="Mike Calvin" userId="40ef753ee3e21fa8" providerId="LiveId" clId="{9AEBB405-164C-4EB2-8AED-DCFBC1FACBC9}" dt="2024-03-19T01:31:11.705" v="1780" actId="478"/>
          <ac:picMkLst>
            <pc:docMk/>
            <pc:sldMk cId="4158765837" sldId="274"/>
            <ac:picMk id="29" creationId="{83669AEC-B3A1-A465-B0D6-126BC28AE0E7}"/>
          </ac:picMkLst>
        </pc:picChg>
        <pc:picChg chg="add del mod">
          <ac:chgData name="Mike Calvin" userId="40ef753ee3e21fa8" providerId="LiveId" clId="{9AEBB405-164C-4EB2-8AED-DCFBC1FACBC9}" dt="2024-03-19T01:31:42.067" v="1781" actId="478"/>
          <ac:picMkLst>
            <pc:docMk/>
            <pc:sldMk cId="4158765837" sldId="274"/>
            <ac:picMk id="30" creationId="{8ED2134B-C71E-FB6F-B1AA-412C01B57880}"/>
          </ac:picMkLst>
        </pc:picChg>
        <pc:picChg chg="add del mod">
          <ac:chgData name="Mike Calvin" userId="40ef753ee3e21fa8" providerId="LiveId" clId="{9AEBB405-164C-4EB2-8AED-DCFBC1FACBC9}" dt="2024-03-19T01:33:50.460" v="1794" actId="478"/>
          <ac:picMkLst>
            <pc:docMk/>
            <pc:sldMk cId="4158765837" sldId="274"/>
            <ac:picMk id="31" creationId="{2DC22A93-BE16-B571-BE1F-0D8F7AE9D58A}"/>
          </ac:picMkLst>
        </pc:picChg>
        <pc:picChg chg="add del mod">
          <ac:chgData name="Mike Calvin" userId="40ef753ee3e21fa8" providerId="LiveId" clId="{9AEBB405-164C-4EB2-8AED-DCFBC1FACBC9}" dt="2024-03-19T01:34:37.255" v="1809" actId="478"/>
          <ac:picMkLst>
            <pc:docMk/>
            <pc:sldMk cId="4158765837" sldId="274"/>
            <ac:picMk id="32" creationId="{C3718A3E-5919-38F7-643F-210A541AC8F4}"/>
          </ac:picMkLst>
        </pc:picChg>
        <pc:picChg chg="add">
          <ac:chgData name="Mike Calvin" userId="40ef753ee3e21fa8" providerId="LiveId" clId="{9AEBB405-164C-4EB2-8AED-DCFBC1FACBC9}" dt="2024-03-19T01:29:07.031" v="1772"/>
          <ac:picMkLst>
            <pc:docMk/>
            <pc:sldMk cId="4158765837" sldId="274"/>
            <ac:picMk id="1026" creationId="{35B9E474-436C-BEE5-905C-EC5C8437B7CD}"/>
          </ac:picMkLst>
        </pc:picChg>
        <pc:picChg chg="add del">
          <ac:chgData name="Mike Calvin" userId="40ef753ee3e21fa8" providerId="LiveId" clId="{9AEBB405-164C-4EB2-8AED-DCFBC1FACBC9}" dt="2024-03-19T01:29:55.952" v="1774" actId="478"/>
          <ac:picMkLst>
            <pc:docMk/>
            <pc:sldMk cId="4158765837" sldId="274"/>
            <ac:picMk id="1028" creationId="{53E066D8-E193-6DE3-ACBC-32943ED58E98}"/>
          </ac:picMkLst>
        </pc:picChg>
        <pc:picChg chg="add mod">
          <ac:chgData name="Mike Calvin" userId="40ef753ee3e21fa8" providerId="LiveId" clId="{9AEBB405-164C-4EB2-8AED-DCFBC1FACBC9}" dt="2024-03-19T02:00:27.059" v="1919" actId="1076"/>
          <ac:picMkLst>
            <pc:docMk/>
            <pc:sldMk cId="4158765837" sldId="274"/>
            <ac:picMk id="1030" creationId="{E2F0F7A9-BC1E-A606-8D8B-E2F573529AEB}"/>
          </ac:picMkLst>
        </pc:picChg>
        <pc:picChg chg="add del mod">
          <ac:chgData name="Mike Calvin" userId="40ef753ee3e21fa8" providerId="LiveId" clId="{9AEBB405-164C-4EB2-8AED-DCFBC1FACBC9}" dt="2024-03-19T01:32:36.841" v="1784" actId="478"/>
          <ac:picMkLst>
            <pc:docMk/>
            <pc:sldMk cId="4158765837" sldId="274"/>
            <ac:picMk id="1032" creationId="{EA0A7906-CA83-9D92-8634-9F0E3FFDC9FB}"/>
          </ac:picMkLst>
        </pc:picChg>
      </pc:sldChg>
      <pc:sldChg chg="addSp delSp modSp add mod setBg">
        <pc:chgData name="Mike Calvin" userId="40ef753ee3e21fa8" providerId="LiveId" clId="{9AEBB405-164C-4EB2-8AED-DCFBC1FACBC9}" dt="2024-03-19T01:12:48.062" v="1771" actId="1076"/>
        <pc:sldMkLst>
          <pc:docMk/>
          <pc:sldMk cId="1593973808" sldId="275"/>
        </pc:sldMkLst>
        <pc:spChg chg="del">
          <ac:chgData name="Mike Calvin" userId="40ef753ee3e21fa8" providerId="LiveId" clId="{9AEBB405-164C-4EB2-8AED-DCFBC1FACBC9}" dt="2024-03-19T00:59:31.798" v="1690" actId="478"/>
          <ac:spMkLst>
            <pc:docMk/>
            <pc:sldMk cId="1593973808" sldId="275"/>
            <ac:spMk id="2" creationId="{1831BD68-56E1-D558-D6EF-A31E1828CDFE}"/>
          </ac:spMkLst>
        </pc:spChg>
        <pc:spChg chg="add del mod">
          <ac:chgData name="Mike Calvin" userId="40ef753ee3e21fa8" providerId="LiveId" clId="{9AEBB405-164C-4EB2-8AED-DCFBC1FACBC9}" dt="2024-03-19T01:01:19.217" v="1708" actId="478"/>
          <ac:spMkLst>
            <pc:docMk/>
            <pc:sldMk cId="1593973808" sldId="275"/>
            <ac:spMk id="4" creationId="{E50EED5E-76A2-EEEA-C464-6D90F38EF0BE}"/>
          </ac:spMkLst>
        </pc:spChg>
        <pc:spChg chg="add del mod">
          <ac:chgData name="Mike Calvin" userId="40ef753ee3e21fa8" providerId="LiveId" clId="{9AEBB405-164C-4EB2-8AED-DCFBC1FACBC9}" dt="2024-03-19T01:00:16.621" v="1697" actId="478"/>
          <ac:spMkLst>
            <pc:docMk/>
            <pc:sldMk cId="1593973808" sldId="275"/>
            <ac:spMk id="6" creationId="{38DF2748-43B0-D78B-CE2F-6CD099D485C3}"/>
          </ac:spMkLst>
        </pc:spChg>
        <pc:spChg chg="add mod">
          <ac:chgData name="Mike Calvin" userId="40ef753ee3e21fa8" providerId="LiveId" clId="{9AEBB405-164C-4EB2-8AED-DCFBC1FACBC9}" dt="2024-03-19T01:01:46.695" v="1713" actId="207"/>
          <ac:spMkLst>
            <pc:docMk/>
            <pc:sldMk cId="1593973808" sldId="275"/>
            <ac:spMk id="7" creationId="{D91F646D-F2F2-E311-171F-45B164A57913}"/>
          </ac:spMkLst>
        </pc:spChg>
        <pc:spChg chg="add mod">
          <ac:chgData name="Mike Calvin" userId="40ef753ee3e21fa8" providerId="LiveId" clId="{9AEBB405-164C-4EB2-8AED-DCFBC1FACBC9}" dt="2024-03-19T01:03:30.540" v="1721" actId="5793"/>
          <ac:spMkLst>
            <pc:docMk/>
            <pc:sldMk cId="1593973808" sldId="275"/>
            <ac:spMk id="8" creationId="{C1ED9017-6793-C26E-90AB-6A357D8C6F1E}"/>
          </ac:spMkLst>
        </pc:spChg>
        <pc:spChg chg="del">
          <ac:chgData name="Mike Calvin" userId="40ef753ee3e21fa8" providerId="LiveId" clId="{9AEBB405-164C-4EB2-8AED-DCFBC1FACBC9}" dt="2024-03-19T00:59:28.561" v="1689" actId="478"/>
          <ac:spMkLst>
            <pc:docMk/>
            <pc:sldMk cId="1593973808" sldId="275"/>
            <ac:spMk id="9" creationId="{AFFF3642-5343-3B90-C7AE-F117014B4824}"/>
          </ac:spMkLst>
        </pc:spChg>
        <pc:spChg chg="add mod">
          <ac:chgData name="Mike Calvin" userId="40ef753ee3e21fa8" providerId="LiveId" clId="{9AEBB405-164C-4EB2-8AED-DCFBC1FACBC9}" dt="2024-03-19T01:12:45.970" v="1770" actId="1076"/>
          <ac:spMkLst>
            <pc:docMk/>
            <pc:sldMk cId="1593973808" sldId="275"/>
            <ac:spMk id="10" creationId="{5BCB4C01-0DA3-0AA8-F711-85D05057B77A}"/>
          </ac:spMkLst>
        </pc:spChg>
        <pc:picChg chg="add mod">
          <ac:chgData name="Mike Calvin" userId="40ef753ee3e21fa8" providerId="LiveId" clId="{9AEBB405-164C-4EB2-8AED-DCFBC1FACBC9}" dt="2024-03-19T01:12:48.062" v="1771" actId="1076"/>
          <ac:picMkLst>
            <pc:docMk/>
            <pc:sldMk cId="1593973808" sldId="275"/>
            <ac:picMk id="12" creationId="{6CF8093E-7F4F-0335-FFB6-FC45699B5AA9}"/>
          </ac:picMkLst>
        </pc:picChg>
        <pc:picChg chg="del mod">
          <ac:chgData name="Mike Calvin" userId="40ef753ee3e21fa8" providerId="LiveId" clId="{9AEBB405-164C-4EB2-8AED-DCFBC1FACBC9}" dt="2024-03-19T00:59:24.935" v="1688" actId="478"/>
          <ac:picMkLst>
            <pc:docMk/>
            <pc:sldMk cId="1593973808" sldId="275"/>
            <ac:picMk id="18" creationId="{0BBB5870-B529-BDC0-6DE1-E8466AE633ED}"/>
          </ac:picMkLst>
        </pc:picChg>
      </pc:sldChg>
      <pc:sldChg chg="add del">
        <pc:chgData name="Mike Calvin" userId="40ef753ee3e21fa8" providerId="LiveId" clId="{9AEBB405-164C-4EB2-8AED-DCFBC1FACBC9}" dt="2024-03-19T01:03:40.094" v="1722" actId="47"/>
        <pc:sldMkLst>
          <pc:docMk/>
          <pc:sldMk cId="371506849" sldId="276"/>
        </pc:sldMkLst>
      </pc:sldChg>
    </pc:docChg>
  </pc:docChgLst>
  <pc:docChgLst>
    <pc:chgData name="Mike Calvin" userId="40ef753ee3e21fa8" providerId="LiveId" clId="{2055979D-1770-4380-A49E-EC2D49F67E6F}"/>
    <pc:docChg chg="undo custSel addSld delSld modSld sldOrd">
      <pc:chgData name="Mike Calvin" userId="40ef753ee3e21fa8" providerId="LiveId" clId="{2055979D-1770-4380-A49E-EC2D49F67E6F}" dt="2024-03-18T04:07:03.890" v="960" actId="15"/>
      <pc:docMkLst>
        <pc:docMk/>
      </pc:docMkLst>
      <pc:sldChg chg="addSp delSp modSp mod">
        <pc:chgData name="Mike Calvin" userId="40ef753ee3e21fa8" providerId="LiveId" clId="{2055979D-1770-4380-A49E-EC2D49F67E6F}" dt="2024-03-18T03:34:25.394" v="34" actId="1076"/>
        <pc:sldMkLst>
          <pc:docMk/>
          <pc:sldMk cId="1677993201" sldId="256"/>
        </pc:sldMkLst>
        <pc:spChg chg="add mod">
          <ac:chgData name="Mike Calvin" userId="40ef753ee3e21fa8" providerId="LiveId" clId="{2055979D-1770-4380-A49E-EC2D49F67E6F}" dt="2024-03-18T03:27:31.014" v="13" actId="1076"/>
          <ac:spMkLst>
            <pc:docMk/>
            <pc:sldMk cId="1677993201" sldId="256"/>
            <ac:spMk id="2" creationId="{08417FE7-0FB6-2176-349D-959C155457C6}"/>
          </ac:spMkLst>
        </pc:spChg>
        <pc:spChg chg="del">
          <ac:chgData name="Mike Calvin" userId="40ef753ee3e21fa8" providerId="LiveId" clId="{2055979D-1770-4380-A49E-EC2D49F67E6F}" dt="2024-03-18T03:29:41.432" v="25" actId="478"/>
          <ac:spMkLst>
            <pc:docMk/>
            <pc:sldMk cId="1677993201" sldId="256"/>
            <ac:spMk id="3" creationId="{C069B886-69C3-4CF8-4A96-54882EDCD714}"/>
          </ac:spMkLst>
        </pc:spChg>
        <pc:spChg chg="add mod">
          <ac:chgData name="Mike Calvin" userId="40ef753ee3e21fa8" providerId="LiveId" clId="{2055979D-1770-4380-A49E-EC2D49F67E6F}" dt="2024-03-18T03:29:49.804" v="27" actId="1076"/>
          <ac:spMkLst>
            <pc:docMk/>
            <pc:sldMk cId="1677993201" sldId="256"/>
            <ac:spMk id="4" creationId="{B30F3595-9D9C-8F00-EA38-E76DB8E77729}"/>
          </ac:spMkLst>
        </pc:spChg>
        <pc:spChg chg="add del">
          <ac:chgData name="Mike Calvin" userId="40ef753ee3e21fa8" providerId="LiveId" clId="{2055979D-1770-4380-A49E-EC2D49F67E6F}" dt="2024-03-18T03:29:41.432" v="25" actId="478"/>
          <ac:spMkLst>
            <pc:docMk/>
            <pc:sldMk cId="1677993201" sldId="256"/>
            <ac:spMk id="5" creationId="{DBBE7D5F-F55F-1BC7-5A23-DB866F944217}"/>
          </ac:spMkLst>
        </pc:spChg>
        <pc:spChg chg="add del mod">
          <ac:chgData name="Mike Calvin" userId="40ef753ee3e21fa8" providerId="LiveId" clId="{2055979D-1770-4380-A49E-EC2D49F67E6F}" dt="2024-03-18T03:29:41.432" v="25" actId="478"/>
          <ac:spMkLst>
            <pc:docMk/>
            <pc:sldMk cId="1677993201" sldId="256"/>
            <ac:spMk id="6" creationId="{E6E73638-E099-0F18-3333-86FE90E1C2EC}"/>
          </ac:spMkLst>
        </pc:spChg>
        <pc:spChg chg="add del mod">
          <ac:chgData name="Mike Calvin" userId="40ef753ee3e21fa8" providerId="LiveId" clId="{2055979D-1770-4380-A49E-EC2D49F67E6F}" dt="2024-03-18T03:29:45.215" v="26" actId="478"/>
          <ac:spMkLst>
            <pc:docMk/>
            <pc:sldMk cId="1677993201" sldId="256"/>
            <ac:spMk id="7" creationId="{5DC37328-81B6-CA15-57E1-2941C6883ED5}"/>
          </ac:spMkLst>
        </pc:spChg>
        <pc:spChg chg="add del">
          <ac:chgData name="Mike Calvin" userId="40ef753ee3e21fa8" providerId="LiveId" clId="{2055979D-1770-4380-A49E-EC2D49F67E6F}" dt="2024-03-18T03:31:16.097" v="29" actId="22"/>
          <ac:spMkLst>
            <pc:docMk/>
            <pc:sldMk cId="1677993201" sldId="256"/>
            <ac:spMk id="9" creationId="{4B059E31-2EC3-CF64-2BC6-090EC339B9EC}"/>
          </ac:spMkLst>
        </pc:spChg>
        <pc:picChg chg="add mod">
          <ac:chgData name="Mike Calvin" userId="40ef753ee3e21fa8" providerId="LiveId" clId="{2055979D-1770-4380-A49E-EC2D49F67E6F}" dt="2024-03-18T03:34:25.394" v="34" actId="1076"/>
          <ac:picMkLst>
            <pc:docMk/>
            <pc:sldMk cId="1677993201" sldId="256"/>
            <ac:picMk id="11" creationId="{681AE557-E3D4-9E6D-C726-93F29D8E5B90}"/>
          </ac:picMkLst>
        </pc:picChg>
      </pc:sldChg>
      <pc:sldChg chg="addSp delSp modSp mod ord">
        <pc:chgData name="Mike Calvin" userId="40ef753ee3e21fa8" providerId="LiveId" clId="{2055979D-1770-4380-A49E-EC2D49F67E6F}" dt="2024-03-18T03:44:31.137" v="239" actId="207"/>
        <pc:sldMkLst>
          <pc:docMk/>
          <pc:sldMk cId="3795227103" sldId="258"/>
        </pc:sldMkLst>
        <pc:spChg chg="mod">
          <ac:chgData name="Mike Calvin" userId="40ef753ee3e21fa8" providerId="LiveId" clId="{2055979D-1770-4380-A49E-EC2D49F67E6F}" dt="2024-03-18T03:36:19.807" v="63" actId="20577"/>
          <ac:spMkLst>
            <pc:docMk/>
            <pc:sldMk cId="3795227103" sldId="258"/>
            <ac:spMk id="2" creationId="{EEE6248A-B477-6B7D-2C52-BA56B1B6DF31}"/>
          </ac:spMkLst>
        </pc:spChg>
        <pc:spChg chg="del mod">
          <ac:chgData name="Mike Calvin" userId="40ef753ee3e21fa8" providerId="LiveId" clId="{2055979D-1770-4380-A49E-EC2D49F67E6F}" dt="2024-03-18T03:43:51.489" v="236" actId="26606"/>
          <ac:spMkLst>
            <pc:docMk/>
            <pc:sldMk cId="3795227103" sldId="258"/>
            <ac:spMk id="3" creationId="{76736B36-CDE7-2BB7-80AB-73171CE95E63}"/>
          </ac:spMkLst>
        </pc:spChg>
        <pc:graphicFrameChg chg="add modGraphic">
          <ac:chgData name="Mike Calvin" userId="40ef753ee3e21fa8" providerId="LiveId" clId="{2055979D-1770-4380-A49E-EC2D49F67E6F}" dt="2024-03-18T03:44:31.137" v="239" actId="207"/>
          <ac:graphicFrameMkLst>
            <pc:docMk/>
            <pc:sldMk cId="3795227103" sldId="258"/>
            <ac:graphicFrameMk id="5" creationId="{535FF118-3E8A-3BC1-12AC-B7960CF9FC93}"/>
          </ac:graphicFrameMkLst>
        </pc:graphicFrameChg>
      </pc:sldChg>
      <pc:sldChg chg="modSp mod">
        <pc:chgData name="Mike Calvin" userId="40ef753ee3e21fa8" providerId="LiveId" clId="{2055979D-1770-4380-A49E-EC2D49F67E6F}" dt="2024-03-18T03:56:24.189" v="562" actId="20577"/>
        <pc:sldMkLst>
          <pc:docMk/>
          <pc:sldMk cId="719132667" sldId="259"/>
        </pc:sldMkLst>
        <pc:spChg chg="mod">
          <ac:chgData name="Mike Calvin" userId="40ef753ee3e21fa8" providerId="LiveId" clId="{2055979D-1770-4380-A49E-EC2D49F67E6F}" dt="2024-03-18T03:56:24.189" v="562" actId="20577"/>
          <ac:spMkLst>
            <pc:docMk/>
            <pc:sldMk cId="719132667" sldId="259"/>
            <ac:spMk id="2" creationId="{2538A849-0437-4947-568F-7AC55AFCC0F5}"/>
          </ac:spMkLst>
        </pc:spChg>
      </pc:sldChg>
      <pc:sldChg chg="addSp modSp mod ord">
        <pc:chgData name="Mike Calvin" userId="40ef753ee3e21fa8" providerId="LiveId" clId="{2055979D-1770-4380-A49E-EC2D49F67E6F}" dt="2024-03-18T03:57:13.434" v="565"/>
        <pc:sldMkLst>
          <pc:docMk/>
          <pc:sldMk cId="2462446341" sldId="262"/>
        </pc:sldMkLst>
        <pc:spChg chg="mod">
          <ac:chgData name="Mike Calvin" userId="40ef753ee3e21fa8" providerId="LiveId" clId="{2055979D-1770-4380-A49E-EC2D49F67E6F}" dt="2024-03-18T03:52:56.071" v="443" actId="20577"/>
          <ac:spMkLst>
            <pc:docMk/>
            <pc:sldMk cId="2462446341" sldId="262"/>
            <ac:spMk id="2" creationId="{5FA71634-29A8-5640-DCDB-CE005E4472FF}"/>
          </ac:spMkLst>
        </pc:spChg>
        <pc:spChg chg="add mod">
          <ac:chgData name="Mike Calvin" userId="40ef753ee3e21fa8" providerId="LiveId" clId="{2055979D-1770-4380-A49E-EC2D49F67E6F}" dt="2024-03-18T03:54:31.557" v="543" actId="20577"/>
          <ac:spMkLst>
            <pc:docMk/>
            <pc:sldMk cId="2462446341" sldId="262"/>
            <ac:spMk id="3" creationId="{4D380DE7-8AD3-28F6-54E5-96A7343AA6CF}"/>
          </ac:spMkLst>
        </pc:spChg>
      </pc:sldChg>
      <pc:sldChg chg="addSp delSp modSp add mod">
        <pc:chgData name="Mike Calvin" userId="40ef753ee3e21fa8" providerId="LiveId" clId="{2055979D-1770-4380-A49E-EC2D49F67E6F}" dt="2024-03-18T03:48:53.264" v="420" actId="26606"/>
        <pc:sldMkLst>
          <pc:docMk/>
          <pc:sldMk cId="2220986100" sldId="266"/>
        </pc:sldMkLst>
        <pc:spChg chg="mod">
          <ac:chgData name="Mike Calvin" userId="40ef753ee3e21fa8" providerId="LiveId" clId="{2055979D-1770-4380-A49E-EC2D49F67E6F}" dt="2024-03-18T03:46:42.606" v="281" actId="20577"/>
          <ac:spMkLst>
            <pc:docMk/>
            <pc:sldMk cId="2220986100" sldId="266"/>
            <ac:spMk id="2" creationId="{F6BABF2F-5738-2832-4D43-A4589BD972A1}"/>
          </ac:spMkLst>
        </pc:spChg>
        <pc:spChg chg="add del mod">
          <ac:chgData name="Mike Calvin" userId="40ef753ee3e21fa8" providerId="LiveId" clId="{2055979D-1770-4380-A49E-EC2D49F67E6F}" dt="2024-03-18T03:48:53.264" v="420" actId="26606"/>
          <ac:spMkLst>
            <pc:docMk/>
            <pc:sldMk cId="2220986100" sldId="266"/>
            <ac:spMk id="3" creationId="{DF64979C-C9F0-C7C9-92D9-DE70741952CD}"/>
          </ac:spMkLst>
        </pc:spChg>
        <pc:graphicFrameChg chg="add del">
          <ac:chgData name="Mike Calvin" userId="40ef753ee3e21fa8" providerId="LiveId" clId="{2055979D-1770-4380-A49E-EC2D49F67E6F}" dt="2024-03-18T03:48:33.703" v="415" actId="26606"/>
          <ac:graphicFrameMkLst>
            <pc:docMk/>
            <pc:sldMk cId="2220986100" sldId="266"/>
            <ac:graphicFrameMk id="5" creationId="{84B838AD-92EB-DEA5-3C2E-808E1BA99C2D}"/>
          </ac:graphicFrameMkLst>
        </pc:graphicFrameChg>
        <pc:graphicFrameChg chg="add del">
          <ac:chgData name="Mike Calvin" userId="40ef753ee3e21fa8" providerId="LiveId" clId="{2055979D-1770-4380-A49E-EC2D49F67E6F}" dt="2024-03-18T03:48:49.520" v="417" actId="26606"/>
          <ac:graphicFrameMkLst>
            <pc:docMk/>
            <pc:sldMk cId="2220986100" sldId="266"/>
            <ac:graphicFrameMk id="7" creationId="{045F900B-62AF-2B76-AE8A-D7F965B420FE}"/>
          </ac:graphicFrameMkLst>
        </pc:graphicFrameChg>
        <pc:graphicFrameChg chg="add del">
          <ac:chgData name="Mike Calvin" userId="40ef753ee3e21fa8" providerId="LiveId" clId="{2055979D-1770-4380-A49E-EC2D49F67E6F}" dt="2024-03-18T03:48:53.250" v="419" actId="26606"/>
          <ac:graphicFrameMkLst>
            <pc:docMk/>
            <pc:sldMk cId="2220986100" sldId="266"/>
            <ac:graphicFrameMk id="9" creationId="{84B838AD-92EB-DEA5-3C2E-808E1BA99C2D}"/>
          </ac:graphicFrameMkLst>
        </pc:graphicFrameChg>
        <pc:graphicFrameChg chg="add">
          <ac:chgData name="Mike Calvin" userId="40ef753ee3e21fa8" providerId="LiveId" clId="{2055979D-1770-4380-A49E-EC2D49F67E6F}" dt="2024-03-18T03:48:53.264" v="420" actId="26606"/>
          <ac:graphicFrameMkLst>
            <pc:docMk/>
            <pc:sldMk cId="2220986100" sldId="266"/>
            <ac:graphicFrameMk id="11" creationId="{045F900B-62AF-2B76-AE8A-D7F965B420FE}"/>
          </ac:graphicFrameMkLst>
        </pc:graphicFrameChg>
      </pc:sldChg>
      <pc:sldChg chg="addSp delSp modSp mod setBg">
        <pc:chgData name="Mike Calvin" userId="40ef753ee3e21fa8" providerId="LiveId" clId="{2055979D-1770-4380-A49E-EC2D49F67E6F}" dt="2024-03-18T03:41:57.984" v="232" actId="20577"/>
        <pc:sldMkLst>
          <pc:docMk/>
          <pc:sldMk cId="3030221952" sldId="267"/>
        </pc:sldMkLst>
        <pc:spChg chg="mod">
          <ac:chgData name="Mike Calvin" userId="40ef753ee3e21fa8" providerId="LiveId" clId="{2055979D-1770-4380-A49E-EC2D49F67E6F}" dt="2024-03-18T03:39:29.195" v="119" actId="26606"/>
          <ac:spMkLst>
            <pc:docMk/>
            <pc:sldMk cId="3030221952" sldId="267"/>
            <ac:spMk id="2" creationId="{FC75FA0D-6F35-D794-F17D-69A789996DAE}"/>
          </ac:spMkLst>
        </pc:spChg>
        <pc:spChg chg="add del">
          <ac:chgData name="Mike Calvin" userId="40ef753ee3e21fa8" providerId="LiveId" clId="{2055979D-1770-4380-A49E-EC2D49F67E6F}" dt="2024-03-18T03:39:39.299" v="125" actId="478"/>
          <ac:spMkLst>
            <pc:docMk/>
            <pc:sldMk cId="3030221952" sldId="267"/>
            <ac:spMk id="3" creationId="{A07D6D02-CA85-0206-B5D9-ACDCEFFA152D}"/>
          </ac:spMkLst>
        </pc:spChg>
        <pc:spChg chg="mod">
          <ac:chgData name="Mike Calvin" userId="40ef753ee3e21fa8" providerId="LiveId" clId="{2055979D-1770-4380-A49E-EC2D49F67E6F}" dt="2024-03-18T03:41:57.984" v="232" actId="20577"/>
          <ac:spMkLst>
            <pc:docMk/>
            <pc:sldMk cId="3030221952" sldId="267"/>
            <ac:spMk id="4" creationId="{E923ECF2-38BB-45DB-CAB4-A99CA411D36E}"/>
          </ac:spMkLst>
        </pc:spChg>
        <pc:spChg chg="add del">
          <ac:chgData name="Mike Calvin" userId="40ef753ee3e21fa8" providerId="LiveId" clId="{2055979D-1770-4380-A49E-EC2D49F67E6F}" dt="2024-03-18T03:39:29.195" v="119" actId="26606"/>
          <ac:spMkLst>
            <pc:docMk/>
            <pc:sldMk cId="3030221952" sldId="267"/>
            <ac:spMk id="11" creationId="{C0763A76-9F1C-4FC5-82B7-DD475DA461B2}"/>
          </ac:spMkLst>
        </pc:spChg>
        <pc:spChg chg="add del">
          <ac:chgData name="Mike Calvin" userId="40ef753ee3e21fa8" providerId="LiveId" clId="{2055979D-1770-4380-A49E-EC2D49F67E6F}" dt="2024-03-18T03:39:29.195" v="119" actId="26606"/>
          <ac:spMkLst>
            <pc:docMk/>
            <pc:sldMk cId="3030221952" sldId="267"/>
            <ac:spMk id="13" creationId="{E81BF4F6-F2CF-4984-9D14-D6966D92F99F}"/>
          </ac:spMkLst>
        </pc:spChg>
        <pc:picChg chg="add mod ord">
          <ac:chgData name="Mike Calvin" userId="40ef753ee3e21fa8" providerId="LiveId" clId="{2055979D-1770-4380-A49E-EC2D49F67E6F}" dt="2024-03-18T03:39:35.340" v="124"/>
          <ac:picMkLst>
            <pc:docMk/>
            <pc:sldMk cId="3030221952" sldId="267"/>
            <ac:picMk id="6" creationId="{F1C27867-F23B-DA44-B9F8-9744D2C90820}"/>
          </ac:picMkLst>
        </pc:picChg>
        <pc:picChg chg="add mod">
          <ac:chgData name="Mike Calvin" userId="40ef753ee3e21fa8" providerId="LiveId" clId="{2055979D-1770-4380-A49E-EC2D49F67E6F}" dt="2024-03-18T03:40:03.329" v="133" actId="14100"/>
          <ac:picMkLst>
            <pc:docMk/>
            <pc:sldMk cId="3030221952" sldId="267"/>
            <ac:picMk id="8" creationId="{A5CB73E7-03B6-8F48-641F-5085E2869F5A}"/>
          </ac:picMkLst>
        </pc:picChg>
      </pc:sldChg>
      <pc:sldChg chg="addSp delSp modSp add mod ord">
        <pc:chgData name="Mike Calvin" userId="40ef753ee3e21fa8" providerId="LiveId" clId="{2055979D-1770-4380-A49E-EC2D49F67E6F}" dt="2024-03-18T03:57:35.482" v="586" actId="478"/>
        <pc:sldMkLst>
          <pc:docMk/>
          <pc:sldMk cId="1226727667" sldId="268"/>
        </pc:sldMkLst>
        <pc:spChg chg="mod">
          <ac:chgData name="Mike Calvin" userId="40ef753ee3e21fa8" providerId="LiveId" clId="{2055979D-1770-4380-A49E-EC2D49F67E6F}" dt="2024-03-18T03:57:26.705" v="583" actId="20577"/>
          <ac:spMkLst>
            <pc:docMk/>
            <pc:sldMk cId="1226727667" sldId="268"/>
            <ac:spMk id="2" creationId="{8FFAA5E8-9408-DDAE-7AA1-C9C53BCC8E36}"/>
          </ac:spMkLst>
        </pc:spChg>
        <pc:spChg chg="add mod">
          <ac:chgData name="Mike Calvin" userId="40ef753ee3e21fa8" providerId="LiveId" clId="{2055979D-1770-4380-A49E-EC2D49F67E6F}" dt="2024-03-18T03:57:35.482" v="586" actId="478"/>
          <ac:spMkLst>
            <pc:docMk/>
            <pc:sldMk cId="1226727667" sldId="268"/>
            <ac:spMk id="4" creationId="{033E5B69-E56B-FDAB-4871-5A30BD4E7D8C}"/>
          </ac:spMkLst>
        </pc:spChg>
        <pc:graphicFrameChg chg="del">
          <ac:chgData name="Mike Calvin" userId="40ef753ee3e21fa8" providerId="LiveId" clId="{2055979D-1770-4380-A49E-EC2D49F67E6F}" dt="2024-03-18T03:57:35.482" v="586" actId="478"/>
          <ac:graphicFrameMkLst>
            <pc:docMk/>
            <pc:sldMk cId="1226727667" sldId="268"/>
            <ac:graphicFrameMk id="11" creationId="{0DCF6A4E-C792-A927-E7E0-5DDBE5579A90}"/>
          </ac:graphicFrameMkLst>
        </pc:graphicFrameChg>
      </pc:sldChg>
      <pc:sldChg chg="add del">
        <pc:chgData name="Mike Calvin" userId="40ef753ee3e21fa8" providerId="LiveId" clId="{2055979D-1770-4380-A49E-EC2D49F67E6F}" dt="2024-03-18T03:39:41.729" v="127"/>
        <pc:sldMkLst>
          <pc:docMk/>
          <pc:sldMk cId="1533104001" sldId="268"/>
        </pc:sldMkLst>
      </pc:sldChg>
      <pc:sldChg chg="modSp add mod">
        <pc:chgData name="Mike Calvin" userId="40ef753ee3e21fa8" providerId="LiveId" clId="{2055979D-1770-4380-A49E-EC2D49F67E6F}" dt="2024-03-18T03:59:04.362" v="632" actId="20577"/>
        <pc:sldMkLst>
          <pc:docMk/>
          <pc:sldMk cId="4084133107" sldId="269"/>
        </pc:sldMkLst>
        <pc:spChg chg="mod">
          <ac:chgData name="Mike Calvin" userId="40ef753ee3e21fa8" providerId="LiveId" clId="{2055979D-1770-4380-A49E-EC2D49F67E6F}" dt="2024-03-18T03:59:04.362" v="632" actId="20577"/>
          <ac:spMkLst>
            <pc:docMk/>
            <pc:sldMk cId="4084133107" sldId="269"/>
            <ac:spMk id="2" creationId="{1831BD68-56E1-D558-D6EF-A31E1828CDFE}"/>
          </ac:spMkLst>
        </pc:spChg>
      </pc:sldChg>
      <pc:sldChg chg="modSp add mod">
        <pc:chgData name="Mike Calvin" userId="40ef753ee3e21fa8" providerId="LiveId" clId="{2055979D-1770-4380-A49E-EC2D49F67E6F}" dt="2024-03-18T04:00:54.146" v="655" actId="20577"/>
        <pc:sldMkLst>
          <pc:docMk/>
          <pc:sldMk cId="3829762687" sldId="270"/>
        </pc:sldMkLst>
        <pc:spChg chg="mod">
          <ac:chgData name="Mike Calvin" userId="40ef753ee3e21fa8" providerId="LiveId" clId="{2055979D-1770-4380-A49E-EC2D49F67E6F}" dt="2024-03-18T04:00:54.146" v="655" actId="20577"/>
          <ac:spMkLst>
            <pc:docMk/>
            <pc:sldMk cId="3829762687" sldId="270"/>
            <ac:spMk id="2" creationId="{B0491193-613A-C53F-CF53-D9A6DE3622D0}"/>
          </ac:spMkLst>
        </pc:spChg>
      </pc:sldChg>
      <pc:sldChg chg="modSp add mod">
        <pc:chgData name="Mike Calvin" userId="40ef753ee3e21fa8" providerId="LiveId" clId="{2055979D-1770-4380-A49E-EC2D49F67E6F}" dt="2024-03-18T04:07:03.890" v="960" actId="15"/>
        <pc:sldMkLst>
          <pc:docMk/>
          <pc:sldMk cId="3687532349" sldId="271"/>
        </pc:sldMkLst>
        <pc:spChg chg="mod">
          <ac:chgData name="Mike Calvin" userId="40ef753ee3e21fa8" providerId="LiveId" clId="{2055979D-1770-4380-A49E-EC2D49F67E6F}" dt="2024-03-18T04:05:02.567" v="866" actId="20577"/>
          <ac:spMkLst>
            <pc:docMk/>
            <pc:sldMk cId="3687532349" sldId="271"/>
            <ac:spMk id="2" creationId="{07398804-5612-1451-0588-3881075FCD66}"/>
          </ac:spMkLst>
        </pc:spChg>
        <pc:spChg chg="mod">
          <ac:chgData name="Mike Calvin" userId="40ef753ee3e21fa8" providerId="LiveId" clId="{2055979D-1770-4380-A49E-EC2D49F67E6F}" dt="2024-03-18T04:07:03.890" v="960" actId="15"/>
          <ac:spMkLst>
            <pc:docMk/>
            <pc:sldMk cId="3687532349" sldId="271"/>
            <ac:spMk id="4" creationId="{A0597621-40C9-2540-ACA5-0EDF9AE6D048}"/>
          </ac:spMkLst>
        </pc:spChg>
      </pc:sldChg>
      <pc:sldChg chg="modSp add mod">
        <pc:chgData name="Mike Calvin" userId="40ef753ee3e21fa8" providerId="LiveId" clId="{2055979D-1770-4380-A49E-EC2D49F67E6F}" dt="2024-03-18T04:05:46.783" v="952" actId="20577"/>
        <pc:sldMkLst>
          <pc:docMk/>
          <pc:sldMk cId="1055638399" sldId="272"/>
        </pc:sldMkLst>
        <pc:spChg chg="mod">
          <ac:chgData name="Mike Calvin" userId="40ef753ee3e21fa8" providerId="LiveId" clId="{2055979D-1770-4380-A49E-EC2D49F67E6F}" dt="2024-03-18T04:05:14.813" v="880" actId="20577"/>
          <ac:spMkLst>
            <pc:docMk/>
            <pc:sldMk cId="1055638399" sldId="272"/>
            <ac:spMk id="2" creationId="{4D0B06FF-B3CF-37BC-E950-64072AC9BF6F}"/>
          </ac:spMkLst>
        </pc:spChg>
        <pc:spChg chg="mod">
          <ac:chgData name="Mike Calvin" userId="40ef753ee3e21fa8" providerId="LiveId" clId="{2055979D-1770-4380-A49E-EC2D49F67E6F}" dt="2024-03-18T04:05:46.783" v="952" actId="20577"/>
          <ac:spMkLst>
            <pc:docMk/>
            <pc:sldMk cId="1055638399" sldId="272"/>
            <ac:spMk id="4" creationId="{12421D00-F9DC-1664-41AB-8D8EC318E25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F7F1AA-8D03-4813-8DC1-02707063676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D02FB-B366-4F03-B328-449B2F9CE49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/>
              </a:solidFill>
            </a:rPr>
            <a:t>Transforming the Gaming Industry with leading edge technology to combat money laundering</a:t>
          </a:r>
        </a:p>
      </dgm:t>
    </dgm:pt>
    <dgm:pt modelId="{A067D392-E421-4A2D-876F-55B5005F46C0}" type="parTrans" cxnId="{294C68BE-CB97-4036-AA54-5F52918D13FE}">
      <dgm:prSet/>
      <dgm:spPr/>
      <dgm:t>
        <a:bodyPr/>
        <a:lstStyle/>
        <a:p>
          <a:endParaRPr lang="en-US"/>
        </a:p>
      </dgm:t>
    </dgm:pt>
    <dgm:pt modelId="{2E899D5D-4201-46EC-9A45-22C6CF6F3093}" type="sibTrans" cxnId="{294C68BE-CB97-4036-AA54-5F52918D13FE}">
      <dgm:prSet/>
      <dgm:spPr/>
      <dgm:t>
        <a:bodyPr/>
        <a:lstStyle/>
        <a:p>
          <a:endParaRPr lang="en-US"/>
        </a:p>
      </dgm:t>
    </dgm:pt>
    <dgm:pt modelId="{54D5B618-841D-4D7A-9FC6-AEBF2E5CFE7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/>
              </a:solidFill>
            </a:rPr>
            <a:t>Bringing Efficiency through technology</a:t>
          </a:r>
        </a:p>
      </dgm:t>
    </dgm:pt>
    <dgm:pt modelId="{F9D6F1E7-07C4-48E7-8A80-24C79A66F9F7}" type="parTrans" cxnId="{9B5DF14D-64ED-47D5-B93E-B01E8ED42309}">
      <dgm:prSet/>
      <dgm:spPr/>
      <dgm:t>
        <a:bodyPr/>
        <a:lstStyle/>
        <a:p>
          <a:endParaRPr lang="en-US"/>
        </a:p>
      </dgm:t>
    </dgm:pt>
    <dgm:pt modelId="{8F05C3BC-A483-4563-9485-0C6D3A6D556E}" type="sibTrans" cxnId="{9B5DF14D-64ED-47D5-B93E-B01E8ED42309}">
      <dgm:prSet/>
      <dgm:spPr/>
      <dgm:t>
        <a:bodyPr/>
        <a:lstStyle/>
        <a:p>
          <a:endParaRPr lang="en-US"/>
        </a:p>
      </dgm:t>
    </dgm:pt>
    <dgm:pt modelId="{BB5DD5FF-9048-4853-A628-18F5B10CE8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/>
              </a:solidFill>
            </a:rPr>
            <a:t>SaaS, Cloud Only solution </a:t>
          </a:r>
        </a:p>
      </dgm:t>
    </dgm:pt>
    <dgm:pt modelId="{F38ED142-8A88-43CF-B64A-4900821CF310}" type="parTrans" cxnId="{E7B957E1-A884-413B-A38F-3C271DD696F0}">
      <dgm:prSet/>
      <dgm:spPr/>
      <dgm:t>
        <a:bodyPr/>
        <a:lstStyle/>
        <a:p>
          <a:endParaRPr lang="en-US"/>
        </a:p>
      </dgm:t>
    </dgm:pt>
    <dgm:pt modelId="{1EC906A7-D21E-4F31-A2CF-4295FB97DFEA}" type="sibTrans" cxnId="{E7B957E1-A884-413B-A38F-3C271DD696F0}">
      <dgm:prSet/>
      <dgm:spPr/>
      <dgm:t>
        <a:bodyPr/>
        <a:lstStyle/>
        <a:p>
          <a:endParaRPr lang="en-US"/>
        </a:p>
      </dgm:t>
    </dgm:pt>
    <dgm:pt modelId="{A3A39920-4EA3-474A-B3F9-E5B5C95FCC47}" type="pres">
      <dgm:prSet presAssocID="{0EF7F1AA-8D03-4813-8DC1-027070636761}" presName="root" presStyleCnt="0">
        <dgm:presLayoutVars>
          <dgm:dir/>
          <dgm:resizeHandles val="exact"/>
        </dgm:presLayoutVars>
      </dgm:prSet>
      <dgm:spPr/>
    </dgm:pt>
    <dgm:pt modelId="{5C4280F6-E665-438A-83D2-4637B1AF3A37}" type="pres">
      <dgm:prSet presAssocID="{B09D02FB-B366-4F03-B328-449B2F9CE496}" presName="compNode" presStyleCnt="0"/>
      <dgm:spPr/>
    </dgm:pt>
    <dgm:pt modelId="{C14CF5EF-7C77-473B-88AB-66C784B36D88}" type="pres">
      <dgm:prSet presAssocID="{B09D02FB-B366-4F03-B328-449B2F9CE496}" presName="iconBgRect" presStyleLbl="bgShp" presStyleIdx="0" presStyleCnt="3"/>
      <dgm:spPr/>
    </dgm:pt>
    <dgm:pt modelId="{C78AC290-3498-4950-AA46-D11C043086AF}" type="pres">
      <dgm:prSet presAssocID="{B09D02FB-B366-4F03-B328-449B2F9CE49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006B757-69C0-4B11-8DBF-9DB708032A31}" type="pres">
      <dgm:prSet presAssocID="{B09D02FB-B366-4F03-B328-449B2F9CE496}" presName="spaceRect" presStyleCnt="0"/>
      <dgm:spPr/>
    </dgm:pt>
    <dgm:pt modelId="{7E8E8BFB-FE00-4F93-A5EF-7EF5EE8BECEC}" type="pres">
      <dgm:prSet presAssocID="{B09D02FB-B366-4F03-B328-449B2F9CE496}" presName="textRect" presStyleLbl="revTx" presStyleIdx="0" presStyleCnt="3">
        <dgm:presLayoutVars>
          <dgm:chMax val="1"/>
          <dgm:chPref val="1"/>
        </dgm:presLayoutVars>
      </dgm:prSet>
      <dgm:spPr/>
    </dgm:pt>
    <dgm:pt modelId="{E5CAAC1B-CA93-430F-8F3E-F6C05DF7DC62}" type="pres">
      <dgm:prSet presAssocID="{2E899D5D-4201-46EC-9A45-22C6CF6F3093}" presName="sibTrans" presStyleCnt="0"/>
      <dgm:spPr/>
    </dgm:pt>
    <dgm:pt modelId="{2D75BB87-8F04-4282-B5B9-89EABEA437F7}" type="pres">
      <dgm:prSet presAssocID="{54D5B618-841D-4D7A-9FC6-AEBF2E5CFE75}" presName="compNode" presStyleCnt="0"/>
      <dgm:spPr/>
    </dgm:pt>
    <dgm:pt modelId="{C29CEEE2-81EF-4255-8AC5-6C95D90E21EB}" type="pres">
      <dgm:prSet presAssocID="{54D5B618-841D-4D7A-9FC6-AEBF2E5CFE75}" presName="iconBgRect" presStyleLbl="bgShp" presStyleIdx="1" presStyleCnt="3"/>
      <dgm:spPr/>
    </dgm:pt>
    <dgm:pt modelId="{77894BA9-2A4C-4F9F-9C05-4C98C0525580}" type="pres">
      <dgm:prSet presAssocID="{54D5B618-841D-4D7A-9FC6-AEBF2E5CFE7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B85C735-128D-4AA8-AC63-F7D68FA7E51C}" type="pres">
      <dgm:prSet presAssocID="{54D5B618-841D-4D7A-9FC6-AEBF2E5CFE75}" presName="spaceRect" presStyleCnt="0"/>
      <dgm:spPr/>
    </dgm:pt>
    <dgm:pt modelId="{95E39134-E5EB-4D89-817D-B477477AD1D8}" type="pres">
      <dgm:prSet presAssocID="{54D5B618-841D-4D7A-9FC6-AEBF2E5CFE75}" presName="textRect" presStyleLbl="revTx" presStyleIdx="1" presStyleCnt="3">
        <dgm:presLayoutVars>
          <dgm:chMax val="1"/>
          <dgm:chPref val="1"/>
        </dgm:presLayoutVars>
      </dgm:prSet>
      <dgm:spPr/>
    </dgm:pt>
    <dgm:pt modelId="{2CFC54DF-F5DD-4EAC-A2D4-EF0B4A0044B5}" type="pres">
      <dgm:prSet presAssocID="{8F05C3BC-A483-4563-9485-0C6D3A6D556E}" presName="sibTrans" presStyleCnt="0"/>
      <dgm:spPr/>
    </dgm:pt>
    <dgm:pt modelId="{8CE439E4-43FF-43B8-8397-6F4297566DDA}" type="pres">
      <dgm:prSet presAssocID="{BB5DD5FF-9048-4853-A628-18F5B10CE857}" presName="compNode" presStyleCnt="0"/>
      <dgm:spPr/>
    </dgm:pt>
    <dgm:pt modelId="{9462C566-5FBD-459B-AA44-924A3A286903}" type="pres">
      <dgm:prSet presAssocID="{BB5DD5FF-9048-4853-A628-18F5B10CE857}" presName="iconBgRect" presStyleLbl="bgShp" presStyleIdx="2" presStyleCnt="3"/>
      <dgm:spPr/>
    </dgm:pt>
    <dgm:pt modelId="{D032FDD2-2338-422C-88BF-B64D9CCF9B50}" type="pres">
      <dgm:prSet presAssocID="{BB5DD5FF-9048-4853-A628-18F5B10CE8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A1BFCB03-09D2-475C-89F5-0884CF4B456F}" type="pres">
      <dgm:prSet presAssocID="{BB5DD5FF-9048-4853-A628-18F5B10CE857}" presName="spaceRect" presStyleCnt="0"/>
      <dgm:spPr/>
    </dgm:pt>
    <dgm:pt modelId="{B5D40B9C-B356-482C-A52F-403BFE567F33}" type="pres">
      <dgm:prSet presAssocID="{BB5DD5FF-9048-4853-A628-18F5B10CE85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673EA2B-DAF9-4750-B04F-0FB7C96DC355}" type="presOf" srcId="{54D5B618-841D-4D7A-9FC6-AEBF2E5CFE75}" destId="{95E39134-E5EB-4D89-817D-B477477AD1D8}" srcOrd="0" destOrd="0" presId="urn:microsoft.com/office/officeart/2018/5/layout/IconCircleLabelList"/>
    <dgm:cxn modelId="{B76D584D-C6CB-47E8-8ACB-2D136A18B916}" type="presOf" srcId="{BB5DD5FF-9048-4853-A628-18F5B10CE857}" destId="{B5D40B9C-B356-482C-A52F-403BFE567F33}" srcOrd="0" destOrd="0" presId="urn:microsoft.com/office/officeart/2018/5/layout/IconCircleLabelList"/>
    <dgm:cxn modelId="{9B5DF14D-64ED-47D5-B93E-B01E8ED42309}" srcId="{0EF7F1AA-8D03-4813-8DC1-027070636761}" destId="{54D5B618-841D-4D7A-9FC6-AEBF2E5CFE75}" srcOrd="1" destOrd="0" parTransId="{F9D6F1E7-07C4-48E7-8A80-24C79A66F9F7}" sibTransId="{8F05C3BC-A483-4563-9485-0C6D3A6D556E}"/>
    <dgm:cxn modelId="{FFC473AF-3ED5-400E-96ED-22DFA9DDA67B}" type="presOf" srcId="{B09D02FB-B366-4F03-B328-449B2F9CE496}" destId="{7E8E8BFB-FE00-4F93-A5EF-7EF5EE8BECEC}" srcOrd="0" destOrd="0" presId="urn:microsoft.com/office/officeart/2018/5/layout/IconCircleLabelList"/>
    <dgm:cxn modelId="{294C68BE-CB97-4036-AA54-5F52918D13FE}" srcId="{0EF7F1AA-8D03-4813-8DC1-027070636761}" destId="{B09D02FB-B366-4F03-B328-449B2F9CE496}" srcOrd="0" destOrd="0" parTransId="{A067D392-E421-4A2D-876F-55B5005F46C0}" sibTransId="{2E899D5D-4201-46EC-9A45-22C6CF6F3093}"/>
    <dgm:cxn modelId="{E7B957E1-A884-413B-A38F-3C271DD696F0}" srcId="{0EF7F1AA-8D03-4813-8DC1-027070636761}" destId="{BB5DD5FF-9048-4853-A628-18F5B10CE857}" srcOrd="2" destOrd="0" parTransId="{F38ED142-8A88-43CF-B64A-4900821CF310}" sibTransId="{1EC906A7-D21E-4F31-A2CF-4295FB97DFEA}"/>
    <dgm:cxn modelId="{63E3E9FA-0D02-414F-A1D4-6107CB6917D1}" type="presOf" srcId="{0EF7F1AA-8D03-4813-8DC1-027070636761}" destId="{A3A39920-4EA3-474A-B3F9-E5B5C95FCC47}" srcOrd="0" destOrd="0" presId="urn:microsoft.com/office/officeart/2018/5/layout/IconCircleLabelList"/>
    <dgm:cxn modelId="{27A14F23-3DCD-4493-B4A9-B3301CC47111}" type="presParOf" srcId="{A3A39920-4EA3-474A-B3F9-E5B5C95FCC47}" destId="{5C4280F6-E665-438A-83D2-4637B1AF3A37}" srcOrd="0" destOrd="0" presId="urn:microsoft.com/office/officeart/2018/5/layout/IconCircleLabelList"/>
    <dgm:cxn modelId="{04545B22-6579-41D4-9C39-867D3E9ABBE5}" type="presParOf" srcId="{5C4280F6-E665-438A-83D2-4637B1AF3A37}" destId="{C14CF5EF-7C77-473B-88AB-66C784B36D88}" srcOrd="0" destOrd="0" presId="urn:microsoft.com/office/officeart/2018/5/layout/IconCircleLabelList"/>
    <dgm:cxn modelId="{32EA38C7-6A60-44AB-A3EE-197E7CB3CF35}" type="presParOf" srcId="{5C4280F6-E665-438A-83D2-4637B1AF3A37}" destId="{C78AC290-3498-4950-AA46-D11C043086AF}" srcOrd="1" destOrd="0" presId="urn:microsoft.com/office/officeart/2018/5/layout/IconCircleLabelList"/>
    <dgm:cxn modelId="{615E2450-100D-46D0-8655-A482670B6580}" type="presParOf" srcId="{5C4280F6-E665-438A-83D2-4637B1AF3A37}" destId="{8006B757-69C0-4B11-8DBF-9DB708032A31}" srcOrd="2" destOrd="0" presId="urn:microsoft.com/office/officeart/2018/5/layout/IconCircleLabelList"/>
    <dgm:cxn modelId="{0057B98F-CF3E-41FF-A77E-C9603FF0EFE2}" type="presParOf" srcId="{5C4280F6-E665-438A-83D2-4637B1AF3A37}" destId="{7E8E8BFB-FE00-4F93-A5EF-7EF5EE8BECEC}" srcOrd="3" destOrd="0" presId="urn:microsoft.com/office/officeart/2018/5/layout/IconCircleLabelList"/>
    <dgm:cxn modelId="{7A42E3E0-23A7-4128-B9C4-8047F0C1E51C}" type="presParOf" srcId="{A3A39920-4EA3-474A-B3F9-E5B5C95FCC47}" destId="{E5CAAC1B-CA93-430F-8F3E-F6C05DF7DC62}" srcOrd="1" destOrd="0" presId="urn:microsoft.com/office/officeart/2018/5/layout/IconCircleLabelList"/>
    <dgm:cxn modelId="{59ECB546-7D84-4833-9D25-551B2DFA8F3C}" type="presParOf" srcId="{A3A39920-4EA3-474A-B3F9-E5B5C95FCC47}" destId="{2D75BB87-8F04-4282-B5B9-89EABEA437F7}" srcOrd="2" destOrd="0" presId="urn:microsoft.com/office/officeart/2018/5/layout/IconCircleLabelList"/>
    <dgm:cxn modelId="{8187B1BC-D767-4F40-8BC1-5CCAAFCECE06}" type="presParOf" srcId="{2D75BB87-8F04-4282-B5B9-89EABEA437F7}" destId="{C29CEEE2-81EF-4255-8AC5-6C95D90E21EB}" srcOrd="0" destOrd="0" presId="urn:microsoft.com/office/officeart/2018/5/layout/IconCircleLabelList"/>
    <dgm:cxn modelId="{8F0645A9-306E-4A37-9598-C949B06A0ECC}" type="presParOf" srcId="{2D75BB87-8F04-4282-B5B9-89EABEA437F7}" destId="{77894BA9-2A4C-4F9F-9C05-4C98C0525580}" srcOrd="1" destOrd="0" presId="urn:microsoft.com/office/officeart/2018/5/layout/IconCircleLabelList"/>
    <dgm:cxn modelId="{D5F1C930-F531-4EDC-BDB3-B1CFA4B885E3}" type="presParOf" srcId="{2D75BB87-8F04-4282-B5B9-89EABEA437F7}" destId="{FB85C735-128D-4AA8-AC63-F7D68FA7E51C}" srcOrd="2" destOrd="0" presId="urn:microsoft.com/office/officeart/2018/5/layout/IconCircleLabelList"/>
    <dgm:cxn modelId="{2ABBB230-1163-4EDC-B284-C001B2E62124}" type="presParOf" srcId="{2D75BB87-8F04-4282-B5B9-89EABEA437F7}" destId="{95E39134-E5EB-4D89-817D-B477477AD1D8}" srcOrd="3" destOrd="0" presId="urn:microsoft.com/office/officeart/2018/5/layout/IconCircleLabelList"/>
    <dgm:cxn modelId="{5ACF038E-183C-4404-8272-71C7625ABEF8}" type="presParOf" srcId="{A3A39920-4EA3-474A-B3F9-E5B5C95FCC47}" destId="{2CFC54DF-F5DD-4EAC-A2D4-EF0B4A0044B5}" srcOrd="3" destOrd="0" presId="urn:microsoft.com/office/officeart/2018/5/layout/IconCircleLabelList"/>
    <dgm:cxn modelId="{5C98FDB0-9CE2-4F50-AE90-F116C6102420}" type="presParOf" srcId="{A3A39920-4EA3-474A-B3F9-E5B5C95FCC47}" destId="{8CE439E4-43FF-43B8-8397-6F4297566DDA}" srcOrd="4" destOrd="0" presId="urn:microsoft.com/office/officeart/2018/5/layout/IconCircleLabelList"/>
    <dgm:cxn modelId="{4BA91AFE-1665-4BD7-9698-9E0EF0EB117F}" type="presParOf" srcId="{8CE439E4-43FF-43B8-8397-6F4297566DDA}" destId="{9462C566-5FBD-459B-AA44-924A3A286903}" srcOrd="0" destOrd="0" presId="urn:microsoft.com/office/officeart/2018/5/layout/IconCircleLabelList"/>
    <dgm:cxn modelId="{F964F2A4-D40E-4163-BB8C-F03A8B5618CE}" type="presParOf" srcId="{8CE439E4-43FF-43B8-8397-6F4297566DDA}" destId="{D032FDD2-2338-422C-88BF-B64D9CCF9B50}" srcOrd="1" destOrd="0" presId="urn:microsoft.com/office/officeart/2018/5/layout/IconCircleLabelList"/>
    <dgm:cxn modelId="{3EA97F5B-916F-4DFB-93A0-47A978BD671C}" type="presParOf" srcId="{8CE439E4-43FF-43B8-8397-6F4297566DDA}" destId="{A1BFCB03-09D2-475C-89F5-0884CF4B456F}" srcOrd="2" destOrd="0" presId="urn:microsoft.com/office/officeart/2018/5/layout/IconCircleLabelList"/>
    <dgm:cxn modelId="{11E774C3-4331-4F77-8229-DE78324176EF}" type="presParOf" srcId="{8CE439E4-43FF-43B8-8397-6F4297566DDA}" destId="{B5D40B9C-B356-482C-A52F-403BFE567F3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E1CAA-8F73-4E5A-98CE-FC74D811323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0D812EB-CE65-4AE8-BF36-901B4E4A50A1}">
      <dgm:prSet/>
      <dgm:spPr/>
      <dgm:t>
        <a:bodyPr/>
        <a:lstStyle/>
        <a:p>
          <a:r>
            <a:rPr lang="en-US"/>
            <a:t>Infinite scalability</a:t>
          </a:r>
        </a:p>
      </dgm:t>
    </dgm:pt>
    <dgm:pt modelId="{0D7A3EE9-6C80-40E1-8059-372E69F057EB}" type="parTrans" cxnId="{0AF41174-1A56-4103-A122-64460116E972}">
      <dgm:prSet/>
      <dgm:spPr/>
      <dgm:t>
        <a:bodyPr/>
        <a:lstStyle/>
        <a:p>
          <a:endParaRPr lang="en-US"/>
        </a:p>
      </dgm:t>
    </dgm:pt>
    <dgm:pt modelId="{B800882F-1A6B-4674-9939-28A0D1609898}" type="sibTrans" cxnId="{0AF41174-1A56-4103-A122-64460116E972}">
      <dgm:prSet/>
      <dgm:spPr/>
      <dgm:t>
        <a:bodyPr/>
        <a:lstStyle/>
        <a:p>
          <a:endParaRPr lang="en-US"/>
        </a:p>
      </dgm:t>
    </dgm:pt>
    <dgm:pt modelId="{44105D8B-DE7E-40AF-95CC-BCD206255677}">
      <dgm:prSet/>
      <dgm:spPr/>
      <dgm:t>
        <a:bodyPr/>
        <a:lstStyle/>
        <a:p>
          <a:r>
            <a:rPr lang="en-US"/>
            <a:t>Single-digit Millisecond latency</a:t>
          </a:r>
        </a:p>
      </dgm:t>
    </dgm:pt>
    <dgm:pt modelId="{161D47B3-D8AF-4BEB-B88B-2276D7040E73}" type="parTrans" cxnId="{689EE79F-2BFD-4E09-9E88-C413A880E9A1}">
      <dgm:prSet/>
      <dgm:spPr/>
      <dgm:t>
        <a:bodyPr/>
        <a:lstStyle/>
        <a:p>
          <a:endParaRPr lang="en-US"/>
        </a:p>
      </dgm:t>
    </dgm:pt>
    <dgm:pt modelId="{15B7B731-F9D7-4390-BB35-CF4A4A4BEBDE}" type="sibTrans" cxnId="{689EE79F-2BFD-4E09-9E88-C413A880E9A1}">
      <dgm:prSet/>
      <dgm:spPr/>
      <dgm:t>
        <a:bodyPr/>
        <a:lstStyle/>
        <a:p>
          <a:endParaRPr lang="en-US"/>
        </a:p>
      </dgm:t>
    </dgm:pt>
    <dgm:pt modelId="{4A190B43-DB26-4EB2-BAA8-63A3A8D8AF39}">
      <dgm:prSet/>
      <dgm:spPr/>
      <dgm:t>
        <a:bodyPr/>
        <a:lstStyle/>
        <a:p>
          <a:r>
            <a:rPr lang="en-US"/>
            <a:t>Multi-master writing and geo-replication</a:t>
          </a:r>
        </a:p>
      </dgm:t>
    </dgm:pt>
    <dgm:pt modelId="{8EB2F21F-2BAE-4E6D-8355-B913050DC27F}" type="parTrans" cxnId="{DBDE99C1-F6B8-4328-B3E7-1952DBB9E4C1}">
      <dgm:prSet/>
      <dgm:spPr/>
      <dgm:t>
        <a:bodyPr/>
        <a:lstStyle/>
        <a:p>
          <a:endParaRPr lang="en-US"/>
        </a:p>
      </dgm:t>
    </dgm:pt>
    <dgm:pt modelId="{70DA882D-7C7E-43FB-B525-8B16FD4AC121}" type="sibTrans" cxnId="{DBDE99C1-F6B8-4328-B3E7-1952DBB9E4C1}">
      <dgm:prSet/>
      <dgm:spPr/>
      <dgm:t>
        <a:bodyPr/>
        <a:lstStyle/>
        <a:p>
          <a:endParaRPr lang="en-US"/>
        </a:p>
      </dgm:t>
    </dgm:pt>
    <dgm:pt modelId="{6605E29E-F708-410C-A348-457D3AB8B09D}">
      <dgm:prSet/>
      <dgm:spPr/>
      <dgm:t>
        <a:bodyPr/>
        <a:lstStyle/>
        <a:p>
          <a:r>
            <a:rPr lang="en-US" dirty="0"/>
            <a:t>Developer Productivity</a:t>
          </a:r>
        </a:p>
      </dgm:t>
    </dgm:pt>
    <dgm:pt modelId="{98964445-8DAC-4E5B-9017-7CEC96112867}" type="parTrans" cxnId="{FA5B95D4-4BC3-4F65-A6D7-1958345719F6}">
      <dgm:prSet/>
      <dgm:spPr/>
      <dgm:t>
        <a:bodyPr/>
        <a:lstStyle/>
        <a:p>
          <a:endParaRPr lang="en-US"/>
        </a:p>
      </dgm:t>
    </dgm:pt>
    <dgm:pt modelId="{09D6A15B-FADE-4CF3-968F-DBFF95EB6362}" type="sibTrans" cxnId="{FA5B95D4-4BC3-4F65-A6D7-1958345719F6}">
      <dgm:prSet/>
      <dgm:spPr/>
      <dgm:t>
        <a:bodyPr/>
        <a:lstStyle/>
        <a:p>
          <a:endParaRPr lang="en-US"/>
        </a:p>
      </dgm:t>
    </dgm:pt>
    <dgm:pt modelId="{1110DAE3-7370-464B-995D-08495D053AA6}" type="pres">
      <dgm:prSet presAssocID="{4F6E1CAA-8F73-4E5A-98CE-FC74D811323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C9F46B3-B975-49A7-A9C1-5FBFC7666D87}" type="pres">
      <dgm:prSet presAssocID="{20D812EB-CE65-4AE8-BF36-901B4E4A50A1}" presName="hierRoot1" presStyleCnt="0"/>
      <dgm:spPr/>
    </dgm:pt>
    <dgm:pt modelId="{889063E8-4806-4601-A6C6-6CC959A41202}" type="pres">
      <dgm:prSet presAssocID="{20D812EB-CE65-4AE8-BF36-901B4E4A50A1}" presName="composite" presStyleCnt="0"/>
      <dgm:spPr/>
    </dgm:pt>
    <dgm:pt modelId="{F0FB005E-1949-4B97-AF23-906A110CC4F3}" type="pres">
      <dgm:prSet presAssocID="{20D812EB-CE65-4AE8-BF36-901B4E4A50A1}" presName="background" presStyleLbl="node0" presStyleIdx="0" presStyleCnt="4"/>
      <dgm:spPr>
        <a:solidFill>
          <a:srgbClr val="09378B"/>
        </a:solidFill>
      </dgm:spPr>
    </dgm:pt>
    <dgm:pt modelId="{3505E7C8-3115-478C-AB65-989210DC897F}" type="pres">
      <dgm:prSet presAssocID="{20D812EB-CE65-4AE8-BF36-901B4E4A50A1}" presName="text" presStyleLbl="fgAcc0" presStyleIdx="0" presStyleCnt="4">
        <dgm:presLayoutVars>
          <dgm:chPref val="3"/>
        </dgm:presLayoutVars>
      </dgm:prSet>
      <dgm:spPr/>
    </dgm:pt>
    <dgm:pt modelId="{0AEF0D5B-7B26-470D-99F3-60D8C1CFC343}" type="pres">
      <dgm:prSet presAssocID="{20D812EB-CE65-4AE8-BF36-901B4E4A50A1}" presName="hierChild2" presStyleCnt="0"/>
      <dgm:spPr/>
    </dgm:pt>
    <dgm:pt modelId="{D28B6366-50EF-454A-9149-A81C47F2CCC1}" type="pres">
      <dgm:prSet presAssocID="{44105D8B-DE7E-40AF-95CC-BCD206255677}" presName="hierRoot1" presStyleCnt="0"/>
      <dgm:spPr/>
    </dgm:pt>
    <dgm:pt modelId="{673C9DD0-4546-4B2D-B7DC-51B758FB4B51}" type="pres">
      <dgm:prSet presAssocID="{44105D8B-DE7E-40AF-95CC-BCD206255677}" presName="composite" presStyleCnt="0"/>
      <dgm:spPr/>
    </dgm:pt>
    <dgm:pt modelId="{4E81FD3B-FEDD-4244-BFC6-A039E7504B37}" type="pres">
      <dgm:prSet presAssocID="{44105D8B-DE7E-40AF-95CC-BCD206255677}" presName="background" presStyleLbl="node0" presStyleIdx="1" presStyleCnt="4"/>
      <dgm:spPr>
        <a:solidFill>
          <a:srgbClr val="09378B"/>
        </a:solidFill>
      </dgm:spPr>
    </dgm:pt>
    <dgm:pt modelId="{424CF2EC-4AEC-46D4-9365-3D197EAD949E}" type="pres">
      <dgm:prSet presAssocID="{44105D8B-DE7E-40AF-95CC-BCD206255677}" presName="text" presStyleLbl="fgAcc0" presStyleIdx="1" presStyleCnt="4">
        <dgm:presLayoutVars>
          <dgm:chPref val="3"/>
        </dgm:presLayoutVars>
      </dgm:prSet>
      <dgm:spPr/>
    </dgm:pt>
    <dgm:pt modelId="{EF9F1452-413D-4F64-938B-A6392C5DE49F}" type="pres">
      <dgm:prSet presAssocID="{44105D8B-DE7E-40AF-95CC-BCD206255677}" presName="hierChild2" presStyleCnt="0"/>
      <dgm:spPr/>
    </dgm:pt>
    <dgm:pt modelId="{41904179-43DA-4749-AD1D-074837148F54}" type="pres">
      <dgm:prSet presAssocID="{4A190B43-DB26-4EB2-BAA8-63A3A8D8AF39}" presName="hierRoot1" presStyleCnt="0"/>
      <dgm:spPr/>
    </dgm:pt>
    <dgm:pt modelId="{3CB143D5-E26E-4FD3-9391-216EB09DD469}" type="pres">
      <dgm:prSet presAssocID="{4A190B43-DB26-4EB2-BAA8-63A3A8D8AF39}" presName="composite" presStyleCnt="0"/>
      <dgm:spPr/>
    </dgm:pt>
    <dgm:pt modelId="{638AD797-C3EB-4D70-B026-2CF2A62D0024}" type="pres">
      <dgm:prSet presAssocID="{4A190B43-DB26-4EB2-BAA8-63A3A8D8AF39}" presName="background" presStyleLbl="node0" presStyleIdx="2" presStyleCnt="4"/>
      <dgm:spPr>
        <a:solidFill>
          <a:srgbClr val="09378B"/>
        </a:solidFill>
      </dgm:spPr>
    </dgm:pt>
    <dgm:pt modelId="{C7CE5C1A-0ED9-467F-96DC-A86EDB89FA60}" type="pres">
      <dgm:prSet presAssocID="{4A190B43-DB26-4EB2-BAA8-63A3A8D8AF39}" presName="text" presStyleLbl="fgAcc0" presStyleIdx="2" presStyleCnt="4">
        <dgm:presLayoutVars>
          <dgm:chPref val="3"/>
        </dgm:presLayoutVars>
      </dgm:prSet>
      <dgm:spPr/>
    </dgm:pt>
    <dgm:pt modelId="{03D18405-4E1D-4CF0-87AA-B262A7F60361}" type="pres">
      <dgm:prSet presAssocID="{4A190B43-DB26-4EB2-BAA8-63A3A8D8AF39}" presName="hierChild2" presStyleCnt="0"/>
      <dgm:spPr/>
    </dgm:pt>
    <dgm:pt modelId="{43D16A4D-EAEE-49AC-B563-7F7A7AB38D7C}" type="pres">
      <dgm:prSet presAssocID="{6605E29E-F708-410C-A348-457D3AB8B09D}" presName="hierRoot1" presStyleCnt="0"/>
      <dgm:spPr/>
    </dgm:pt>
    <dgm:pt modelId="{DD3A8C3A-6336-45A3-BA61-0509E7BFA10E}" type="pres">
      <dgm:prSet presAssocID="{6605E29E-F708-410C-A348-457D3AB8B09D}" presName="composite" presStyleCnt="0"/>
      <dgm:spPr/>
    </dgm:pt>
    <dgm:pt modelId="{1BB20FA2-3A0B-4FA7-8BB3-62B3451338F3}" type="pres">
      <dgm:prSet presAssocID="{6605E29E-F708-410C-A348-457D3AB8B09D}" presName="background" presStyleLbl="node0" presStyleIdx="3" presStyleCnt="4"/>
      <dgm:spPr>
        <a:solidFill>
          <a:srgbClr val="09378B"/>
        </a:solidFill>
      </dgm:spPr>
    </dgm:pt>
    <dgm:pt modelId="{714BC4ED-CD2B-4A68-BEB6-21D36246BCC2}" type="pres">
      <dgm:prSet presAssocID="{6605E29E-F708-410C-A348-457D3AB8B09D}" presName="text" presStyleLbl="fgAcc0" presStyleIdx="3" presStyleCnt="4">
        <dgm:presLayoutVars>
          <dgm:chPref val="3"/>
        </dgm:presLayoutVars>
      </dgm:prSet>
      <dgm:spPr/>
    </dgm:pt>
    <dgm:pt modelId="{766E2D02-8996-4334-8A80-6E09E983FD76}" type="pres">
      <dgm:prSet presAssocID="{6605E29E-F708-410C-A348-457D3AB8B09D}" presName="hierChild2" presStyleCnt="0"/>
      <dgm:spPr/>
    </dgm:pt>
  </dgm:ptLst>
  <dgm:cxnLst>
    <dgm:cxn modelId="{2D370706-FA6C-45F5-96AC-E2489108B96C}" type="presOf" srcId="{20D812EB-CE65-4AE8-BF36-901B4E4A50A1}" destId="{3505E7C8-3115-478C-AB65-989210DC897F}" srcOrd="0" destOrd="0" presId="urn:microsoft.com/office/officeart/2005/8/layout/hierarchy1"/>
    <dgm:cxn modelId="{19C7972F-8C3E-4C0E-B5C0-DA33CC8C8C9A}" type="presOf" srcId="{4A190B43-DB26-4EB2-BAA8-63A3A8D8AF39}" destId="{C7CE5C1A-0ED9-467F-96DC-A86EDB89FA60}" srcOrd="0" destOrd="0" presId="urn:microsoft.com/office/officeart/2005/8/layout/hierarchy1"/>
    <dgm:cxn modelId="{3D06F741-BF25-447F-A1BA-5676F1659DDD}" type="presOf" srcId="{6605E29E-F708-410C-A348-457D3AB8B09D}" destId="{714BC4ED-CD2B-4A68-BEB6-21D36246BCC2}" srcOrd="0" destOrd="0" presId="urn:microsoft.com/office/officeart/2005/8/layout/hierarchy1"/>
    <dgm:cxn modelId="{0AF41174-1A56-4103-A122-64460116E972}" srcId="{4F6E1CAA-8F73-4E5A-98CE-FC74D8113238}" destId="{20D812EB-CE65-4AE8-BF36-901B4E4A50A1}" srcOrd="0" destOrd="0" parTransId="{0D7A3EE9-6C80-40E1-8059-372E69F057EB}" sibTransId="{B800882F-1A6B-4674-9939-28A0D1609898}"/>
    <dgm:cxn modelId="{689EE79F-2BFD-4E09-9E88-C413A880E9A1}" srcId="{4F6E1CAA-8F73-4E5A-98CE-FC74D8113238}" destId="{44105D8B-DE7E-40AF-95CC-BCD206255677}" srcOrd="1" destOrd="0" parTransId="{161D47B3-D8AF-4BEB-B88B-2276D7040E73}" sibTransId="{15B7B731-F9D7-4390-BB35-CF4A4A4BEBDE}"/>
    <dgm:cxn modelId="{DBDE99C1-F6B8-4328-B3E7-1952DBB9E4C1}" srcId="{4F6E1CAA-8F73-4E5A-98CE-FC74D8113238}" destId="{4A190B43-DB26-4EB2-BAA8-63A3A8D8AF39}" srcOrd="2" destOrd="0" parTransId="{8EB2F21F-2BAE-4E6D-8355-B913050DC27F}" sibTransId="{70DA882D-7C7E-43FB-B525-8B16FD4AC121}"/>
    <dgm:cxn modelId="{FA5B95D4-4BC3-4F65-A6D7-1958345719F6}" srcId="{4F6E1CAA-8F73-4E5A-98CE-FC74D8113238}" destId="{6605E29E-F708-410C-A348-457D3AB8B09D}" srcOrd="3" destOrd="0" parTransId="{98964445-8DAC-4E5B-9017-7CEC96112867}" sibTransId="{09D6A15B-FADE-4CF3-968F-DBFF95EB6362}"/>
    <dgm:cxn modelId="{213B8EDD-074F-41ED-9FBF-84D45470CC45}" type="presOf" srcId="{4F6E1CAA-8F73-4E5A-98CE-FC74D8113238}" destId="{1110DAE3-7370-464B-995D-08495D053AA6}" srcOrd="0" destOrd="0" presId="urn:microsoft.com/office/officeart/2005/8/layout/hierarchy1"/>
    <dgm:cxn modelId="{CDC007FD-C89B-482B-9FA1-C87FE8F0B06E}" type="presOf" srcId="{44105D8B-DE7E-40AF-95CC-BCD206255677}" destId="{424CF2EC-4AEC-46D4-9365-3D197EAD949E}" srcOrd="0" destOrd="0" presId="urn:microsoft.com/office/officeart/2005/8/layout/hierarchy1"/>
    <dgm:cxn modelId="{71B8321B-7368-491D-9D1F-96F284135C30}" type="presParOf" srcId="{1110DAE3-7370-464B-995D-08495D053AA6}" destId="{8C9F46B3-B975-49A7-A9C1-5FBFC7666D87}" srcOrd="0" destOrd="0" presId="urn:microsoft.com/office/officeart/2005/8/layout/hierarchy1"/>
    <dgm:cxn modelId="{B510DD45-C5A3-494A-A729-126E03C22B62}" type="presParOf" srcId="{8C9F46B3-B975-49A7-A9C1-5FBFC7666D87}" destId="{889063E8-4806-4601-A6C6-6CC959A41202}" srcOrd="0" destOrd="0" presId="urn:microsoft.com/office/officeart/2005/8/layout/hierarchy1"/>
    <dgm:cxn modelId="{DE2A87A8-5DBD-4861-B0B4-078FF14B9911}" type="presParOf" srcId="{889063E8-4806-4601-A6C6-6CC959A41202}" destId="{F0FB005E-1949-4B97-AF23-906A110CC4F3}" srcOrd="0" destOrd="0" presId="urn:microsoft.com/office/officeart/2005/8/layout/hierarchy1"/>
    <dgm:cxn modelId="{2074FCD4-50D6-47F3-B46C-6DF5CB80714D}" type="presParOf" srcId="{889063E8-4806-4601-A6C6-6CC959A41202}" destId="{3505E7C8-3115-478C-AB65-989210DC897F}" srcOrd="1" destOrd="0" presId="urn:microsoft.com/office/officeart/2005/8/layout/hierarchy1"/>
    <dgm:cxn modelId="{61272067-E107-4759-85FF-90EEEAF48D78}" type="presParOf" srcId="{8C9F46B3-B975-49A7-A9C1-5FBFC7666D87}" destId="{0AEF0D5B-7B26-470D-99F3-60D8C1CFC343}" srcOrd="1" destOrd="0" presId="urn:microsoft.com/office/officeart/2005/8/layout/hierarchy1"/>
    <dgm:cxn modelId="{A026A8C3-7008-42D1-B060-AB96744D30FA}" type="presParOf" srcId="{1110DAE3-7370-464B-995D-08495D053AA6}" destId="{D28B6366-50EF-454A-9149-A81C47F2CCC1}" srcOrd="1" destOrd="0" presId="urn:microsoft.com/office/officeart/2005/8/layout/hierarchy1"/>
    <dgm:cxn modelId="{572EF3EB-DAD5-477C-93CB-B179575454E1}" type="presParOf" srcId="{D28B6366-50EF-454A-9149-A81C47F2CCC1}" destId="{673C9DD0-4546-4B2D-B7DC-51B758FB4B51}" srcOrd="0" destOrd="0" presId="urn:microsoft.com/office/officeart/2005/8/layout/hierarchy1"/>
    <dgm:cxn modelId="{EB069CE9-A751-4491-9E1E-97A326F76E56}" type="presParOf" srcId="{673C9DD0-4546-4B2D-B7DC-51B758FB4B51}" destId="{4E81FD3B-FEDD-4244-BFC6-A039E7504B37}" srcOrd="0" destOrd="0" presId="urn:microsoft.com/office/officeart/2005/8/layout/hierarchy1"/>
    <dgm:cxn modelId="{27A580EB-796D-43B5-BB4B-834F80086B9D}" type="presParOf" srcId="{673C9DD0-4546-4B2D-B7DC-51B758FB4B51}" destId="{424CF2EC-4AEC-46D4-9365-3D197EAD949E}" srcOrd="1" destOrd="0" presId="urn:microsoft.com/office/officeart/2005/8/layout/hierarchy1"/>
    <dgm:cxn modelId="{0C4C5DCA-3F01-4E56-BE12-7A449792F361}" type="presParOf" srcId="{D28B6366-50EF-454A-9149-A81C47F2CCC1}" destId="{EF9F1452-413D-4F64-938B-A6392C5DE49F}" srcOrd="1" destOrd="0" presId="urn:microsoft.com/office/officeart/2005/8/layout/hierarchy1"/>
    <dgm:cxn modelId="{050E4F9C-893A-47B2-8A93-D5FC71558C44}" type="presParOf" srcId="{1110DAE3-7370-464B-995D-08495D053AA6}" destId="{41904179-43DA-4749-AD1D-074837148F54}" srcOrd="2" destOrd="0" presId="urn:microsoft.com/office/officeart/2005/8/layout/hierarchy1"/>
    <dgm:cxn modelId="{5F69AB3D-33C6-40A9-8E0A-8F6EB56C3B5A}" type="presParOf" srcId="{41904179-43DA-4749-AD1D-074837148F54}" destId="{3CB143D5-E26E-4FD3-9391-216EB09DD469}" srcOrd="0" destOrd="0" presId="urn:microsoft.com/office/officeart/2005/8/layout/hierarchy1"/>
    <dgm:cxn modelId="{D8B7F3BA-EF14-44FB-81C4-F838ED460732}" type="presParOf" srcId="{3CB143D5-E26E-4FD3-9391-216EB09DD469}" destId="{638AD797-C3EB-4D70-B026-2CF2A62D0024}" srcOrd="0" destOrd="0" presId="urn:microsoft.com/office/officeart/2005/8/layout/hierarchy1"/>
    <dgm:cxn modelId="{346B9D87-38EA-4951-AFD2-509EB4EA8E62}" type="presParOf" srcId="{3CB143D5-E26E-4FD3-9391-216EB09DD469}" destId="{C7CE5C1A-0ED9-467F-96DC-A86EDB89FA60}" srcOrd="1" destOrd="0" presId="urn:microsoft.com/office/officeart/2005/8/layout/hierarchy1"/>
    <dgm:cxn modelId="{562900BE-06D3-4D72-A272-6C08B1E615EF}" type="presParOf" srcId="{41904179-43DA-4749-AD1D-074837148F54}" destId="{03D18405-4E1D-4CF0-87AA-B262A7F60361}" srcOrd="1" destOrd="0" presId="urn:microsoft.com/office/officeart/2005/8/layout/hierarchy1"/>
    <dgm:cxn modelId="{1360EB50-CF40-4D32-824A-240BD4FF2DE9}" type="presParOf" srcId="{1110DAE3-7370-464B-995D-08495D053AA6}" destId="{43D16A4D-EAEE-49AC-B563-7F7A7AB38D7C}" srcOrd="3" destOrd="0" presId="urn:microsoft.com/office/officeart/2005/8/layout/hierarchy1"/>
    <dgm:cxn modelId="{3C6D0627-C485-4068-B9E9-6FD66D0B0050}" type="presParOf" srcId="{43D16A4D-EAEE-49AC-B563-7F7A7AB38D7C}" destId="{DD3A8C3A-6336-45A3-BA61-0509E7BFA10E}" srcOrd="0" destOrd="0" presId="urn:microsoft.com/office/officeart/2005/8/layout/hierarchy1"/>
    <dgm:cxn modelId="{204FD61C-BCD7-42B8-9B97-EC32D3D8589A}" type="presParOf" srcId="{DD3A8C3A-6336-45A3-BA61-0509E7BFA10E}" destId="{1BB20FA2-3A0B-4FA7-8BB3-62B3451338F3}" srcOrd="0" destOrd="0" presId="urn:microsoft.com/office/officeart/2005/8/layout/hierarchy1"/>
    <dgm:cxn modelId="{4761AF23-3D5E-4547-8D7B-76F2AA8298D6}" type="presParOf" srcId="{DD3A8C3A-6336-45A3-BA61-0509E7BFA10E}" destId="{714BC4ED-CD2B-4A68-BEB6-21D36246BCC2}" srcOrd="1" destOrd="0" presId="urn:microsoft.com/office/officeart/2005/8/layout/hierarchy1"/>
    <dgm:cxn modelId="{151583FA-9CB1-403A-B2BB-8E34D24FBAAD}" type="presParOf" srcId="{43D16A4D-EAEE-49AC-B563-7F7A7AB38D7C}" destId="{766E2D02-8996-4334-8A80-6E09E983FD7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30AC70-3500-4296-A9C8-A64FE2045AF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657DDD-CFF0-4EAA-8EE8-0CE4634835C6}">
      <dgm:prSet/>
      <dgm:spPr>
        <a:solidFill>
          <a:srgbClr val="083079"/>
        </a:solidFill>
      </dgm:spPr>
      <dgm:t>
        <a:bodyPr/>
        <a:lstStyle/>
        <a:p>
          <a:r>
            <a:rPr lang="en-US"/>
            <a:t>Schemaless</a:t>
          </a:r>
        </a:p>
      </dgm:t>
    </dgm:pt>
    <dgm:pt modelId="{E58B6038-EE0C-4B0D-BABA-0FA3F6A2664A}" type="parTrans" cxnId="{57854C09-0B8C-42D2-BB17-BFF446697149}">
      <dgm:prSet/>
      <dgm:spPr/>
      <dgm:t>
        <a:bodyPr/>
        <a:lstStyle/>
        <a:p>
          <a:endParaRPr lang="en-US"/>
        </a:p>
      </dgm:t>
    </dgm:pt>
    <dgm:pt modelId="{1FB3232C-AB78-4A89-9023-EEEA47AC3EF7}" type="sibTrans" cxnId="{57854C09-0B8C-42D2-BB17-BFF446697149}">
      <dgm:prSet/>
      <dgm:spPr/>
      <dgm:t>
        <a:bodyPr/>
        <a:lstStyle/>
        <a:p>
          <a:endParaRPr lang="en-US"/>
        </a:p>
      </dgm:t>
    </dgm:pt>
    <dgm:pt modelId="{477B02A6-1CA8-446E-B62C-1F87436CF1DC}">
      <dgm:prSet custT="1"/>
      <dgm:spPr/>
      <dgm:t>
        <a:bodyPr/>
        <a:lstStyle/>
        <a:p>
          <a:r>
            <a:rPr lang="en-US" sz="1200" dirty="0"/>
            <a:t>Application level versioning strategy</a:t>
          </a:r>
        </a:p>
      </dgm:t>
    </dgm:pt>
    <dgm:pt modelId="{62AD3769-CD63-4ED7-A6DC-162636C12EB0}" type="parTrans" cxnId="{5497110A-010C-42D6-BDC2-B8AD5DC2A6B9}">
      <dgm:prSet/>
      <dgm:spPr/>
      <dgm:t>
        <a:bodyPr/>
        <a:lstStyle/>
        <a:p>
          <a:endParaRPr lang="en-US"/>
        </a:p>
      </dgm:t>
    </dgm:pt>
    <dgm:pt modelId="{BDAA86CC-E769-4BBC-9963-F4F62CBE9579}" type="sibTrans" cxnId="{5497110A-010C-42D6-BDC2-B8AD5DC2A6B9}">
      <dgm:prSet/>
      <dgm:spPr/>
      <dgm:t>
        <a:bodyPr/>
        <a:lstStyle/>
        <a:p>
          <a:endParaRPr lang="en-US"/>
        </a:p>
      </dgm:t>
    </dgm:pt>
    <dgm:pt modelId="{16733209-BC54-487D-8E47-49916E12B0FA}">
      <dgm:prSet custT="1"/>
      <dgm:spPr/>
      <dgm:t>
        <a:bodyPr/>
        <a:lstStyle/>
        <a:p>
          <a:r>
            <a:rPr lang="en-US" sz="1200" dirty="0"/>
            <a:t>Maximum flexibility</a:t>
          </a:r>
        </a:p>
      </dgm:t>
    </dgm:pt>
    <dgm:pt modelId="{B7CFAD89-7B80-46C4-B3E3-460E2C396A0C}" type="parTrans" cxnId="{22383C29-E573-4D2C-BB48-064C2E12F2A0}">
      <dgm:prSet/>
      <dgm:spPr/>
      <dgm:t>
        <a:bodyPr/>
        <a:lstStyle/>
        <a:p>
          <a:endParaRPr lang="en-US"/>
        </a:p>
      </dgm:t>
    </dgm:pt>
    <dgm:pt modelId="{63B68EDF-591D-4E82-829A-7F235BC75849}" type="sibTrans" cxnId="{22383C29-E573-4D2C-BB48-064C2E12F2A0}">
      <dgm:prSet/>
      <dgm:spPr/>
      <dgm:t>
        <a:bodyPr/>
        <a:lstStyle/>
        <a:p>
          <a:endParaRPr lang="en-US"/>
        </a:p>
      </dgm:t>
    </dgm:pt>
    <dgm:pt modelId="{8B238D64-0D7B-4AC1-BAEE-96E16FA28C07}">
      <dgm:prSet custT="1"/>
      <dgm:spPr/>
      <dgm:t>
        <a:bodyPr/>
        <a:lstStyle/>
        <a:p>
          <a:r>
            <a:rPr lang="en-US" sz="1200" dirty="0"/>
            <a:t>Simplified deployments</a:t>
          </a:r>
        </a:p>
      </dgm:t>
    </dgm:pt>
    <dgm:pt modelId="{DFEE1C04-9C94-4C8E-95B0-8353FE0AB6BC}" type="parTrans" cxnId="{1988276E-FC64-4D6E-930D-EE2682496138}">
      <dgm:prSet/>
      <dgm:spPr/>
      <dgm:t>
        <a:bodyPr/>
        <a:lstStyle/>
        <a:p>
          <a:endParaRPr lang="en-US"/>
        </a:p>
      </dgm:t>
    </dgm:pt>
    <dgm:pt modelId="{E4C2A931-4679-4757-A323-650ED39BDCEB}" type="sibTrans" cxnId="{1988276E-FC64-4D6E-930D-EE2682496138}">
      <dgm:prSet/>
      <dgm:spPr/>
      <dgm:t>
        <a:bodyPr/>
        <a:lstStyle/>
        <a:p>
          <a:endParaRPr lang="en-US"/>
        </a:p>
      </dgm:t>
    </dgm:pt>
    <dgm:pt modelId="{828E171F-276B-4273-87EA-B9D592DBE5CD}">
      <dgm:prSet/>
      <dgm:spPr>
        <a:solidFill>
          <a:srgbClr val="083079"/>
        </a:solidFill>
      </dgm:spPr>
      <dgm:t>
        <a:bodyPr/>
        <a:lstStyle/>
        <a:p>
          <a:r>
            <a:rPr lang="en-US"/>
            <a:t>Excellent SDKs</a:t>
          </a:r>
        </a:p>
      </dgm:t>
    </dgm:pt>
    <dgm:pt modelId="{2322B965-33DA-4D41-B16D-9964EE6B3DD7}" type="parTrans" cxnId="{1ECBFD2E-B36F-4F4C-8396-BC9EAC79E77F}">
      <dgm:prSet/>
      <dgm:spPr/>
      <dgm:t>
        <a:bodyPr/>
        <a:lstStyle/>
        <a:p>
          <a:endParaRPr lang="en-US"/>
        </a:p>
      </dgm:t>
    </dgm:pt>
    <dgm:pt modelId="{22A0ED17-C9BE-41F7-914B-478B865B6B0C}" type="sibTrans" cxnId="{1ECBFD2E-B36F-4F4C-8396-BC9EAC79E77F}">
      <dgm:prSet/>
      <dgm:spPr/>
      <dgm:t>
        <a:bodyPr/>
        <a:lstStyle/>
        <a:p>
          <a:endParaRPr lang="en-US"/>
        </a:p>
      </dgm:t>
    </dgm:pt>
    <dgm:pt modelId="{0CE2716B-0722-4B32-A548-B5E236CE43B1}">
      <dgm:prSet/>
      <dgm:spPr/>
      <dgm:t>
        <a:bodyPr/>
        <a:lstStyle/>
        <a:p>
          <a:r>
            <a:rPr lang="en-US" dirty="0"/>
            <a:t>Well documented</a:t>
          </a:r>
        </a:p>
      </dgm:t>
    </dgm:pt>
    <dgm:pt modelId="{1A14C22E-EE78-40D1-97D3-D68B25D55DB6}" type="parTrans" cxnId="{010FF88E-2321-4545-AADB-0952C31BFF98}">
      <dgm:prSet/>
      <dgm:spPr/>
      <dgm:t>
        <a:bodyPr/>
        <a:lstStyle/>
        <a:p>
          <a:endParaRPr lang="en-US"/>
        </a:p>
      </dgm:t>
    </dgm:pt>
    <dgm:pt modelId="{36500F01-8DB2-43B4-BE9E-296B40E5425A}" type="sibTrans" cxnId="{010FF88E-2321-4545-AADB-0952C31BFF98}">
      <dgm:prSet/>
      <dgm:spPr/>
      <dgm:t>
        <a:bodyPr/>
        <a:lstStyle/>
        <a:p>
          <a:endParaRPr lang="en-US"/>
        </a:p>
      </dgm:t>
    </dgm:pt>
    <dgm:pt modelId="{68567470-A413-4E28-97A2-97435F45116B}">
      <dgm:prSet/>
      <dgm:spPr/>
      <dgm:t>
        <a:bodyPr/>
        <a:lstStyle/>
        <a:p>
          <a:r>
            <a:rPr lang="en-US" dirty="0"/>
            <a:t>Consistent with other Azure libraries</a:t>
          </a:r>
        </a:p>
      </dgm:t>
    </dgm:pt>
    <dgm:pt modelId="{A85B5B7C-6ABF-4944-B3F3-891790C2C823}" type="parTrans" cxnId="{6211C2B6-DB5D-42E9-82DD-186EC3FDBE69}">
      <dgm:prSet/>
      <dgm:spPr/>
      <dgm:t>
        <a:bodyPr/>
        <a:lstStyle/>
        <a:p>
          <a:endParaRPr lang="en-US"/>
        </a:p>
      </dgm:t>
    </dgm:pt>
    <dgm:pt modelId="{603279AD-C234-4F5D-A967-687158B73D21}" type="sibTrans" cxnId="{6211C2B6-DB5D-42E9-82DD-186EC3FDBE69}">
      <dgm:prSet/>
      <dgm:spPr/>
      <dgm:t>
        <a:bodyPr/>
        <a:lstStyle/>
        <a:p>
          <a:endParaRPr lang="en-US"/>
        </a:p>
      </dgm:t>
    </dgm:pt>
    <dgm:pt modelId="{CF4B27FE-9C31-4F69-BD2D-2BA6F756086F}">
      <dgm:prSet/>
      <dgm:spPr>
        <a:solidFill>
          <a:srgbClr val="083079"/>
        </a:solidFill>
      </dgm:spPr>
      <dgm:t>
        <a:bodyPr/>
        <a:lstStyle/>
        <a:p>
          <a:r>
            <a:rPr lang="en-US"/>
            <a:t>Powerful Queryability</a:t>
          </a:r>
        </a:p>
      </dgm:t>
    </dgm:pt>
    <dgm:pt modelId="{66132F0D-FEDA-4566-B4AC-0E94FD56A761}" type="parTrans" cxnId="{B4AA598F-16E6-4B6B-A3E4-06AD150E2BFE}">
      <dgm:prSet/>
      <dgm:spPr/>
      <dgm:t>
        <a:bodyPr/>
        <a:lstStyle/>
        <a:p>
          <a:endParaRPr lang="en-US"/>
        </a:p>
      </dgm:t>
    </dgm:pt>
    <dgm:pt modelId="{367834B7-3B39-40B0-B183-6F2D78DC74FB}" type="sibTrans" cxnId="{B4AA598F-16E6-4B6B-A3E4-06AD150E2BFE}">
      <dgm:prSet/>
      <dgm:spPr/>
      <dgm:t>
        <a:bodyPr/>
        <a:lstStyle/>
        <a:p>
          <a:endParaRPr lang="en-US"/>
        </a:p>
      </dgm:t>
    </dgm:pt>
    <dgm:pt modelId="{38DF3517-0899-4A03-8E8E-1F701591C7E6}">
      <dgm:prSet/>
      <dgm:spPr/>
      <dgm:t>
        <a:bodyPr/>
        <a:lstStyle/>
        <a:p>
          <a:r>
            <a:rPr lang="en-US"/>
            <a:t>Excellent LINQ support</a:t>
          </a:r>
        </a:p>
      </dgm:t>
    </dgm:pt>
    <dgm:pt modelId="{AAD20ACB-3862-48C7-9F03-E3F3701FE7CA}" type="parTrans" cxnId="{A98A6071-027E-49DB-A817-FBD32F293F11}">
      <dgm:prSet/>
      <dgm:spPr/>
      <dgm:t>
        <a:bodyPr/>
        <a:lstStyle/>
        <a:p>
          <a:endParaRPr lang="en-US"/>
        </a:p>
      </dgm:t>
    </dgm:pt>
    <dgm:pt modelId="{E7BE2346-D20F-4FF4-B26F-6596004D1884}" type="sibTrans" cxnId="{A98A6071-027E-49DB-A817-FBD32F293F11}">
      <dgm:prSet/>
      <dgm:spPr/>
      <dgm:t>
        <a:bodyPr/>
        <a:lstStyle/>
        <a:p>
          <a:endParaRPr lang="en-US"/>
        </a:p>
      </dgm:t>
    </dgm:pt>
    <dgm:pt modelId="{74C41138-B631-40C9-8837-6D61756F858F}">
      <dgm:prSet/>
      <dgm:spPr/>
      <dgm:t>
        <a:bodyPr/>
        <a:lstStyle/>
        <a:p>
          <a:r>
            <a:rPr lang="en-US"/>
            <a:t>Batch Execution for performance</a:t>
          </a:r>
        </a:p>
      </dgm:t>
    </dgm:pt>
    <dgm:pt modelId="{2C4027D0-F5EB-4656-B198-2993DD21F911}" type="parTrans" cxnId="{BFE54F67-3E6E-4C9A-8954-CCA4EBE0FBCB}">
      <dgm:prSet/>
      <dgm:spPr/>
      <dgm:t>
        <a:bodyPr/>
        <a:lstStyle/>
        <a:p>
          <a:endParaRPr lang="en-US"/>
        </a:p>
      </dgm:t>
    </dgm:pt>
    <dgm:pt modelId="{BD8C2841-3FFB-484C-8D51-FA54D03953CD}" type="sibTrans" cxnId="{BFE54F67-3E6E-4C9A-8954-CCA4EBE0FBCB}">
      <dgm:prSet/>
      <dgm:spPr/>
      <dgm:t>
        <a:bodyPr/>
        <a:lstStyle/>
        <a:p>
          <a:endParaRPr lang="en-US"/>
        </a:p>
      </dgm:t>
    </dgm:pt>
    <dgm:pt modelId="{60A2CDEF-97D6-475F-9151-A5B479439EF7}">
      <dgm:prSet/>
      <dgm:spPr/>
      <dgm:t>
        <a:bodyPr/>
        <a:lstStyle/>
        <a:p>
          <a:r>
            <a:rPr lang="en-US"/>
            <a:t>Aggregates, Functions, and Projections optimize queries</a:t>
          </a:r>
        </a:p>
      </dgm:t>
    </dgm:pt>
    <dgm:pt modelId="{26A27168-B1BB-4776-995D-D57F9CE8BE5F}" type="parTrans" cxnId="{461E037D-2DE9-4932-9F1F-D464C8F6D9B6}">
      <dgm:prSet/>
      <dgm:spPr/>
      <dgm:t>
        <a:bodyPr/>
        <a:lstStyle/>
        <a:p>
          <a:endParaRPr lang="en-US"/>
        </a:p>
      </dgm:t>
    </dgm:pt>
    <dgm:pt modelId="{E72A2A0F-2FE6-44CF-B61C-9BD5C043A3C7}" type="sibTrans" cxnId="{461E037D-2DE9-4932-9F1F-D464C8F6D9B6}">
      <dgm:prSet/>
      <dgm:spPr/>
      <dgm:t>
        <a:bodyPr/>
        <a:lstStyle/>
        <a:p>
          <a:endParaRPr lang="en-US"/>
        </a:p>
      </dgm:t>
    </dgm:pt>
    <dgm:pt modelId="{48C5B78C-6221-4F7B-8722-5B42A5899F53}">
      <dgm:prSet/>
      <dgm:spPr>
        <a:solidFill>
          <a:srgbClr val="083079"/>
        </a:solidFill>
      </dgm:spPr>
      <dgm:t>
        <a:bodyPr/>
        <a:lstStyle/>
        <a:p>
          <a:r>
            <a:rPr lang="en-US" dirty="0"/>
            <a:t>Generic Repository</a:t>
          </a:r>
        </a:p>
      </dgm:t>
    </dgm:pt>
    <dgm:pt modelId="{A1904BB0-1634-4F50-A971-FA0E27A0338C}" type="parTrans" cxnId="{27193E6E-3540-4933-AF9B-8B0422E57EE6}">
      <dgm:prSet/>
      <dgm:spPr/>
      <dgm:t>
        <a:bodyPr/>
        <a:lstStyle/>
        <a:p>
          <a:endParaRPr lang="en-US"/>
        </a:p>
      </dgm:t>
    </dgm:pt>
    <dgm:pt modelId="{972C1A9E-AD52-464C-9624-C36012AE67D6}" type="sibTrans" cxnId="{27193E6E-3540-4933-AF9B-8B0422E57EE6}">
      <dgm:prSet/>
      <dgm:spPr/>
      <dgm:t>
        <a:bodyPr/>
        <a:lstStyle/>
        <a:p>
          <a:endParaRPr lang="en-US"/>
        </a:p>
      </dgm:t>
    </dgm:pt>
    <dgm:pt modelId="{1B10B8A7-909A-49B8-BE8D-CD2DCE9B62B4}">
      <dgm:prSet/>
      <dgm:spPr/>
      <dgm:t>
        <a:bodyPr/>
        <a:lstStyle/>
        <a:p>
          <a:r>
            <a:rPr lang="en-US" dirty="0"/>
            <a:t>Reduces Azure Cosmos DB learning curve</a:t>
          </a:r>
        </a:p>
      </dgm:t>
    </dgm:pt>
    <dgm:pt modelId="{88F474CF-B3A7-46BA-9D8A-D5C1EA02A3D3}" type="parTrans" cxnId="{05619C61-8C74-4321-9454-D626DBF4FCB2}">
      <dgm:prSet/>
      <dgm:spPr/>
      <dgm:t>
        <a:bodyPr/>
        <a:lstStyle/>
        <a:p>
          <a:endParaRPr lang="en-US"/>
        </a:p>
      </dgm:t>
    </dgm:pt>
    <dgm:pt modelId="{F4FAC619-C227-440B-972D-CF78272392A7}" type="sibTrans" cxnId="{05619C61-8C74-4321-9454-D626DBF4FCB2}">
      <dgm:prSet/>
      <dgm:spPr/>
      <dgm:t>
        <a:bodyPr/>
        <a:lstStyle/>
        <a:p>
          <a:endParaRPr lang="en-US"/>
        </a:p>
      </dgm:t>
    </dgm:pt>
    <dgm:pt modelId="{939F14E0-01F9-4D44-AB8C-8404D822B1DE}">
      <dgm:prSet/>
      <dgm:spPr/>
      <dgm:t>
        <a:bodyPr/>
        <a:lstStyle/>
        <a:p>
          <a:r>
            <a:rPr lang="en-US" dirty="0"/>
            <a:t>Ensures consistent use of best practices</a:t>
          </a:r>
        </a:p>
      </dgm:t>
    </dgm:pt>
    <dgm:pt modelId="{5247BE2E-3873-41AA-985F-0B3CEA7892FD}" type="parTrans" cxnId="{DBEDE2C4-4225-4666-A648-36E02CBDBE3C}">
      <dgm:prSet/>
      <dgm:spPr/>
      <dgm:t>
        <a:bodyPr/>
        <a:lstStyle/>
        <a:p>
          <a:endParaRPr lang="en-US"/>
        </a:p>
      </dgm:t>
    </dgm:pt>
    <dgm:pt modelId="{B9DF6525-DCE3-400E-9F45-A9F4888A1B55}" type="sibTrans" cxnId="{DBEDE2C4-4225-4666-A648-36E02CBDBE3C}">
      <dgm:prSet/>
      <dgm:spPr/>
      <dgm:t>
        <a:bodyPr/>
        <a:lstStyle/>
        <a:p>
          <a:endParaRPr lang="en-US"/>
        </a:p>
      </dgm:t>
    </dgm:pt>
    <dgm:pt modelId="{7DC6203C-E945-41FD-8641-612C461AAB85}">
      <dgm:prSet/>
      <dgm:spPr/>
      <dgm:t>
        <a:bodyPr/>
        <a:lstStyle/>
        <a:p>
          <a:r>
            <a:rPr lang="en-US" dirty="0"/>
            <a:t>Covers 85% of usage scenarios</a:t>
          </a:r>
        </a:p>
      </dgm:t>
    </dgm:pt>
    <dgm:pt modelId="{9E67F352-3E56-4D4E-B5D3-62B999AE46EB}" type="parTrans" cxnId="{B1716AF1-76DF-4892-8492-D68C05A5B2FC}">
      <dgm:prSet/>
      <dgm:spPr/>
      <dgm:t>
        <a:bodyPr/>
        <a:lstStyle/>
        <a:p>
          <a:endParaRPr lang="en-US"/>
        </a:p>
      </dgm:t>
    </dgm:pt>
    <dgm:pt modelId="{64F64F53-0974-4302-83B9-3D825F648BFE}" type="sibTrans" cxnId="{B1716AF1-76DF-4892-8492-D68C05A5B2FC}">
      <dgm:prSet/>
      <dgm:spPr/>
      <dgm:t>
        <a:bodyPr/>
        <a:lstStyle/>
        <a:p>
          <a:endParaRPr lang="en-US"/>
        </a:p>
      </dgm:t>
    </dgm:pt>
    <dgm:pt modelId="{CDEF13F7-38E4-4888-B555-8131A44A5595}">
      <dgm:prSet/>
      <dgm:spPr/>
      <dgm:t>
        <a:bodyPr/>
        <a:lstStyle/>
        <a:p>
          <a:r>
            <a:rPr lang="en-US" dirty="0"/>
            <a:t>Highly extensible</a:t>
          </a:r>
        </a:p>
      </dgm:t>
    </dgm:pt>
    <dgm:pt modelId="{B4602A51-6EC1-4246-8208-654C4F5834BF}" type="parTrans" cxnId="{EAEE45D0-3007-45BC-9C61-F50BD6478BC4}">
      <dgm:prSet/>
      <dgm:spPr/>
      <dgm:t>
        <a:bodyPr/>
        <a:lstStyle/>
        <a:p>
          <a:endParaRPr lang="en-US"/>
        </a:p>
      </dgm:t>
    </dgm:pt>
    <dgm:pt modelId="{25AEB861-7127-4212-966B-E8AD59685A05}" type="sibTrans" cxnId="{EAEE45D0-3007-45BC-9C61-F50BD6478BC4}">
      <dgm:prSet/>
      <dgm:spPr/>
      <dgm:t>
        <a:bodyPr/>
        <a:lstStyle/>
        <a:p>
          <a:endParaRPr lang="en-US"/>
        </a:p>
      </dgm:t>
    </dgm:pt>
    <dgm:pt modelId="{E86008DB-F1D1-41C1-A4D2-A1D77D87B15F}" type="pres">
      <dgm:prSet presAssocID="{C130AC70-3500-4296-A9C8-A64FE2045AFE}" presName="Name0" presStyleCnt="0">
        <dgm:presLayoutVars>
          <dgm:dir/>
          <dgm:animLvl val="lvl"/>
          <dgm:resizeHandles val="exact"/>
        </dgm:presLayoutVars>
      </dgm:prSet>
      <dgm:spPr/>
    </dgm:pt>
    <dgm:pt modelId="{00E6B525-248A-426A-BE4E-C53CCF3FE0E3}" type="pres">
      <dgm:prSet presAssocID="{B4657DDD-CFF0-4EAA-8EE8-0CE4634835C6}" presName="linNode" presStyleCnt="0"/>
      <dgm:spPr/>
    </dgm:pt>
    <dgm:pt modelId="{56CA3534-CAE5-4047-BFA3-1986FAB5FD39}" type="pres">
      <dgm:prSet presAssocID="{B4657DDD-CFF0-4EAA-8EE8-0CE4634835C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49B22688-FF79-43A9-A471-ABCA0102E23C}" type="pres">
      <dgm:prSet presAssocID="{B4657DDD-CFF0-4EAA-8EE8-0CE4634835C6}" presName="descendantText" presStyleLbl="alignAccFollowNode1" presStyleIdx="0" presStyleCnt="4">
        <dgm:presLayoutVars>
          <dgm:bulletEnabled val="1"/>
        </dgm:presLayoutVars>
      </dgm:prSet>
      <dgm:spPr/>
    </dgm:pt>
    <dgm:pt modelId="{1FB1AF65-25C7-4E7E-96A8-7898474E62BD}" type="pres">
      <dgm:prSet presAssocID="{1FB3232C-AB78-4A89-9023-EEEA47AC3EF7}" presName="sp" presStyleCnt="0"/>
      <dgm:spPr/>
    </dgm:pt>
    <dgm:pt modelId="{DBB5731C-CC25-4B4F-A79E-98CB886207E9}" type="pres">
      <dgm:prSet presAssocID="{828E171F-276B-4273-87EA-B9D592DBE5CD}" presName="linNode" presStyleCnt="0"/>
      <dgm:spPr/>
    </dgm:pt>
    <dgm:pt modelId="{778599C6-3E47-4070-9FD5-25ADBBD251E6}" type="pres">
      <dgm:prSet presAssocID="{828E171F-276B-4273-87EA-B9D592DBE5CD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4C2739A3-D5FB-4533-B23A-97BBCB5783DD}" type="pres">
      <dgm:prSet presAssocID="{828E171F-276B-4273-87EA-B9D592DBE5CD}" presName="descendantText" presStyleLbl="alignAccFollowNode1" presStyleIdx="1" presStyleCnt="4">
        <dgm:presLayoutVars>
          <dgm:bulletEnabled val="1"/>
        </dgm:presLayoutVars>
      </dgm:prSet>
      <dgm:spPr/>
    </dgm:pt>
    <dgm:pt modelId="{76659D12-CEF6-44AB-8606-995A94B2345E}" type="pres">
      <dgm:prSet presAssocID="{22A0ED17-C9BE-41F7-914B-478B865B6B0C}" presName="sp" presStyleCnt="0"/>
      <dgm:spPr/>
    </dgm:pt>
    <dgm:pt modelId="{FE218AF2-5A0F-4A9A-B4A4-E85DA9696931}" type="pres">
      <dgm:prSet presAssocID="{CF4B27FE-9C31-4F69-BD2D-2BA6F756086F}" presName="linNode" presStyleCnt="0"/>
      <dgm:spPr/>
    </dgm:pt>
    <dgm:pt modelId="{7898DFD0-BDB6-4F24-8253-D5FB64BFCECD}" type="pres">
      <dgm:prSet presAssocID="{CF4B27FE-9C31-4F69-BD2D-2BA6F756086F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488C556E-A4DB-4587-886C-96DC79E4D802}" type="pres">
      <dgm:prSet presAssocID="{CF4B27FE-9C31-4F69-BD2D-2BA6F756086F}" presName="descendantText" presStyleLbl="alignAccFollowNode1" presStyleIdx="2" presStyleCnt="4">
        <dgm:presLayoutVars>
          <dgm:bulletEnabled val="1"/>
        </dgm:presLayoutVars>
      </dgm:prSet>
      <dgm:spPr/>
    </dgm:pt>
    <dgm:pt modelId="{CFAD9A81-188A-43F8-B2B4-3DEF9EBE972B}" type="pres">
      <dgm:prSet presAssocID="{367834B7-3B39-40B0-B183-6F2D78DC74FB}" presName="sp" presStyleCnt="0"/>
      <dgm:spPr/>
    </dgm:pt>
    <dgm:pt modelId="{49784586-4C78-45EB-8799-48A26D0E34C3}" type="pres">
      <dgm:prSet presAssocID="{48C5B78C-6221-4F7B-8722-5B42A5899F53}" presName="linNode" presStyleCnt="0"/>
      <dgm:spPr/>
    </dgm:pt>
    <dgm:pt modelId="{628A195E-898F-475F-8C63-A59C31C29F49}" type="pres">
      <dgm:prSet presAssocID="{48C5B78C-6221-4F7B-8722-5B42A5899F5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90C11835-8487-4EB4-9730-292DDE3250C0}" type="pres">
      <dgm:prSet presAssocID="{48C5B78C-6221-4F7B-8722-5B42A5899F5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7854C09-0B8C-42D2-BB17-BFF446697149}" srcId="{C130AC70-3500-4296-A9C8-A64FE2045AFE}" destId="{B4657DDD-CFF0-4EAA-8EE8-0CE4634835C6}" srcOrd="0" destOrd="0" parTransId="{E58B6038-EE0C-4B0D-BABA-0FA3F6A2664A}" sibTransId="{1FB3232C-AB78-4A89-9023-EEEA47AC3EF7}"/>
    <dgm:cxn modelId="{5497110A-010C-42D6-BDC2-B8AD5DC2A6B9}" srcId="{B4657DDD-CFF0-4EAA-8EE8-0CE4634835C6}" destId="{477B02A6-1CA8-446E-B62C-1F87436CF1DC}" srcOrd="0" destOrd="0" parTransId="{62AD3769-CD63-4ED7-A6DC-162636C12EB0}" sibTransId="{BDAA86CC-E769-4BBC-9963-F4F62CBE9579}"/>
    <dgm:cxn modelId="{86B7311E-1561-4D60-8D10-A6BED810E698}" type="presOf" srcId="{68567470-A413-4E28-97A2-97435F45116B}" destId="{4C2739A3-D5FB-4533-B23A-97BBCB5783DD}" srcOrd="0" destOrd="1" presId="urn:microsoft.com/office/officeart/2005/8/layout/vList5"/>
    <dgm:cxn modelId="{812DEC1F-59B6-40FC-A577-A98ED0714F6F}" type="presOf" srcId="{CDEF13F7-38E4-4888-B555-8131A44A5595}" destId="{90C11835-8487-4EB4-9730-292DDE3250C0}" srcOrd="0" destOrd="3" presId="urn:microsoft.com/office/officeart/2005/8/layout/vList5"/>
    <dgm:cxn modelId="{22383C29-E573-4D2C-BB48-064C2E12F2A0}" srcId="{B4657DDD-CFF0-4EAA-8EE8-0CE4634835C6}" destId="{16733209-BC54-487D-8E47-49916E12B0FA}" srcOrd="1" destOrd="0" parTransId="{B7CFAD89-7B80-46C4-B3E3-460E2C396A0C}" sibTransId="{63B68EDF-591D-4E82-829A-7F235BC75849}"/>
    <dgm:cxn modelId="{1ECBFD2E-B36F-4F4C-8396-BC9EAC79E77F}" srcId="{C130AC70-3500-4296-A9C8-A64FE2045AFE}" destId="{828E171F-276B-4273-87EA-B9D592DBE5CD}" srcOrd="1" destOrd="0" parTransId="{2322B965-33DA-4D41-B16D-9964EE6B3DD7}" sibTransId="{22A0ED17-C9BE-41F7-914B-478B865B6B0C}"/>
    <dgm:cxn modelId="{07B13F31-A98A-4FEF-AE84-3B0E9EBA8532}" type="presOf" srcId="{74C41138-B631-40C9-8837-6D61756F858F}" destId="{488C556E-A4DB-4587-886C-96DC79E4D802}" srcOrd="0" destOrd="1" presId="urn:microsoft.com/office/officeart/2005/8/layout/vList5"/>
    <dgm:cxn modelId="{9FAD7C3D-D4A0-425E-BFCD-8E0FFAFE2DEC}" type="presOf" srcId="{0CE2716B-0722-4B32-A548-B5E236CE43B1}" destId="{4C2739A3-D5FB-4533-B23A-97BBCB5783DD}" srcOrd="0" destOrd="0" presId="urn:microsoft.com/office/officeart/2005/8/layout/vList5"/>
    <dgm:cxn modelId="{6B1F5041-614B-4542-BDE5-A3CAE00377A0}" type="presOf" srcId="{8B238D64-0D7B-4AC1-BAEE-96E16FA28C07}" destId="{49B22688-FF79-43A9-A471-ABCA0102E23C}" srcOrd="0" destOrd="2" presId="urn:microsoft.com/office/officeart/2005/8/layout/vList5"/>
    <dgm:cxn modelId="{05619C61-8C74-4321-9454-D626DBF4FCB2}" srcId="{48C5B78C-6221-4F7B-8722-5B42A5899F53}" destId="{1B10B8A7-909A-49B8-BE8D-CD2DCE9B62B4}" srcOrd="0" destOrd="0" parTransId="{88F474CF-B3A7-46BA-9D8A-D5C1EA02A3D3}" sibTransId="{F4FAC619-C227-440B-972D-CF78272392A7}"/>
    <dgm:cxn modelId="{BFE54F67-3E6E-4C9A-8954-CCA4EBE0FBCB}" srcId="{CF4B27FE-9C31-4F69-BD2D-2BA6F756086F}" destId="{74C41138-B631-40C9-8837-6D61756F858F}" srcOrd="1" destOrd="0" parTransId="{2C4027D0-F5EB-4656-B198-2993DD21F911}" sibTransId="{BD8C2841-3FFB-484C-8D51-FA54D03953CD}"/>
    <dgm:cxn modelId="{4B0FE14A-B611-43CF-B691-BA40014909A9}" type="presOf" srcId="{939F14E0-01F9-4D44-AB8C-8404D822B1DE}" destId="{90C11835-8487-4EB4-9730-292DDE3250C0}" srcOrd="0" destOrd="1" presId="urn:microsoft.com/office/officeart/2005/8/layout/vList5"/>
    <dgm:cxn modelId="{1988276E-FC64-4D6E-930D-EE2682496138}" srcId="{B4657DDD-CFF0-4EAA-8EE8-0CE4634835C6}" destId="{8B238D64-0D7B-4AC1-BAEE-96E16FA28C07}" srcOrd="2" destOrd="0" parTransId="{DFEE1C04-9C94-4C8E-95B0-8353FE0AB6BC}" sibTransId="{E4C2A931-4679-4757-A323-650ED39BDCEB}"/>
    <dgm:cxn modelId="{27193E6E-3540-4933-AF9B-8B0422E57EE6}" srcId="{C130AC70-3500-4296-A9C8-A64FE2045AFE}" destId="{48C5B78C-6221-4F7B-8722-5B42A5899F53}" srcOrd="3" destOrd="0" parTransId="{A1904BB0-1634-4F50-A971-FA0E27A0338C}" sibTransId="{972C1A9E-AD52-464C-9624-C36012AE67D6}"/>
    <dgm:cxn modelId="{A98A6071-027E-49DB-A817-FBD32F293F11}" srcId="{CF4B27FE-9C31-4F69-BD2D-2BA6F756086F}" destId="{38DF3517-0899-4A03-8E8E-1F701591C7E6}" srcOrd="0" destOrd="0" parTransId="{AAD20ACB-3862-48C7-9F03-E3F3701FE7CA}" sibTransId="{E7BE2346-D20F-4FF4-B26F-6596004D1884}"/>
    <dgm:cxn modelId="{58D20D52-30CE-4AA1-B266-22A6624E4603}" type="presOf" srcId="{60A2CDEF-97D6-475F-9151-A5B479439EF7}" destId="{488C556E-A4DB-4587-886C-96DC79E4D802}" srcOrd="0" destOrd="2" presId="urn:microsoft.com/office/officeart/2005/8/layout/vList5"/>
    <dgm:cxn modelId="{125B1377-015E-4AC3-B363-CBDB0B28DF97}" type="presOf" srcId="{16733209-BC54-487D-8E47-49916E12B0FA}" destId="{49B22688-FF79-43A9-A471-ABCA0102E23C}" srcOrd="0" destOrd="1" presId="urn:microsoft.com/office/officeart/2005/8/layout/vList5"/>
    <dgm:cxn modelId="{461E037D-2DE9-4932-9F1F-D464C8F6D9B6}" srcId="{CF4B27FE-9C31-4F69-BD2D-2BA6F756086F}" destId="{60A2CDEF-97D6-475F-9151-A5B479439EF7}" srcOrd="2" destOrd="0" parTransId="{26A27168-B1BB-4776-995D-D57F9CE8BE5F}" sibTransId="{E72A2A0F-2FE6-44CF-B61C-9BD5C043A3C7}"/>
    <dgm:cxn modelId="{CFB28C7E-FB4A-4A98-A23D-9C85D1E7A5C5}" type="presOf" srcId="{828E171F-276B-4273-87EA-B9D592DBE5CD}" destId="{778599C6-3E47-4070-9FD5-25ADBBD251E6}" srcOrd="0" destOrd="0" presId="urn:microsoft.com/office/officeart/2005/8/layout/vList5"/>
    <dgm:cxn modelId="{9899DB81-4FB6-4B05-9F59-12F7C44DE1F6}" type="presOf" srcId="{38DF3517-0899-4A03-8E8E-1F701591C7E6}" destId="{488C556E-A4DB-4587-886C-96DC79E4D802}" srcOrd="0" destOrd="0" presId="urn:microsoft.com/office/officeart/2005/8/layout/vList5"/>
    <dgm:cxn modelId="{010FF88E-2321-4545-AADB-0952C31BFF98}" srcId="{828E171F-276B-4273-87EA-B9D592DBE5CD}" destId="{0CE2716B-0722-4B32-A548-B5E236CE43B1}" srcOrd="0" destOrd="0" parTransId="{1A14C22E-EE78-40D1-97D3-D68B25D55DB6}" sibTransId="{36500F01-8DB2-43B4-BE9E-296B40E5425A}"/>
    <dgm:cxn modelId="{B4AA598F-16E6-4B6B-A3E4-06AD150E2BFE}" srcId="{C130AC70-3500-4296-A9C8-A64FE2045AFE}" destId="{CF4B27FE-9C31-4F69-BD2D-2BA6F756086F}" srcOrd="2" destOrd="0" parTransId="{66132F0D-FEDA-4566-B4AC-0E94FD56A761}" sibTransId="{367834B7-3B39-40B0-B183-6F2D78DC74FB}"/>
    <dgm:cxn modelId="{0826B69E-C383-40FF-A3AE-A27CEDE953A0}" type="presOf" srcId="{B4657DDD-CFF0-4EAA-8EE8-0CE4634835C6}" destId="{56CA3534-CAE5-4047-BFA3-1986FAB5FD39}" srcOrd="0" destOrd="0" presId="urn:microsoft.com/office/officeart/2005/8/layout/vList5"/>
    <dgm:cxn modelId="{6211C2B6-DB5D-42E9-82DD-186EC3FDBE69}" srcId="{828E171F-276B-4273-87EA-B9D592DBE5CD}" destId="{68567470-A413-4E28-97A2-97435F45116B}" srcOrd="1" destOrd="0" parTransId="{A85B5B7C-6ABF-4944-B3F3-891790C2C823}" sibTransId="{603279AD-C234-4F5D-A967-687158B73D21}"/>
    <dgm:cxn modelId="{DBEDE2C4-4225-4666-A648-36E02CBDBE3C}" srcId="{48C5B78C-6221-4F7B-8722-5B42A5899F53}" destId="{939F14E0-01F9-4D44-AB8C-8404D822B1DE}" srcOrd="1" destOrd="0" parTransId="{5247BE2E-3873-41AA-985F-0B3CEA7892FD}" sibTransId="{B9DF6525-DCE3-400E-9F45-A9F4888A1B55}"/>
    <dgm:cxn modelId="{542DBDCA-F13E-4279-8B95-BAAE5CDB0E6B}" type="presOf" srcId="{477B02A6-1CA8-446E-B62C-1F87436CF1DC}" destId="{49B22688-FF79-43A9-A471-ABCA0102E23C}" srcOrd="0" destOrd="0" presId="urn:microsoft.com/office/officeart/2005/8/layout/vList5"/>
    <dgm:cxn modelId="{7FD820CD-3799-4658-97F9-9C52A8358791}" type="presOf" srcId="{48C5B78C-6221-4F7B-8722-5B42A5899F53}" destId="{628A195E-898F-475F-8C63-A59C31C29F49}" srcOrd="0" destOrd="0" presId="urn:microsoft.com/office/officeart/2005/8/layout/vList5"/>
    <dgm:cxn modelId="{EAEE45D0-3007-45BC-9C61-F50BD6478BC4}" srcId="{48C5B78C-6221-4F7B-8722-5B42A5899F53}" destId="{CDEF13F7-38E4-4888-B555-8131A44A5595}" srcOrd="3" destOrd="0" parTransId="{B4602A51-6EC1-4246-8208-654C4F5834BF}" sibTransId="{25AEB861-7127-4212-966B-E8AD59685A05}"/>
    <dgm:cxn modelId="{423056EF-BC14-489F-AF76-1F720D86CEDE}" type="presOf" srcId="{C130AC70-3500-4296-A9C8-A64FE2045AFE}" destId="{E86008DB-F1D1-41C1-A4D2-A1D77D87B15F}" srcOrd="0" destOrd="0" presId="urn:microsoft.com/office/officeart/2005/8/layout/vList5"/>
    <dgm:cxn modelId="{8AC269F1-5EFB-4F21-A531-9C30C0B215D6}" type="presOf" srcId="{7DC6203C-E945-41FD-8641-612C461AAB85}" destId="{90C11835-8487-4EB4-9730-292DDE3250C0}" srcOrd="0" destOrd="2" presId="urn:microsoft.com/office/officeart/2005/8/layout/vList5"/>
    <dgm:cxn modelId="{B1716AF1-76DF-4892-8492-D68C05A5B2FC}" srcId="{48C5B78C-6221-4F7B-8722-5B42A5899F53}" destId="{7DC6203C-E945-41FD-8641-612C461AAB85}" srcOrd="2" destOrd="0" parTransId="{9E67F352-3E56-4D4E-B5D3-62B999AE46EB}" sibTransId="{64F64F53-0974-4302-83B9-3D825F648BFE}"/>
    <dgm:cxn modelId="{D64ECBF3-FFBF-4F1E-96C8-27292046B1FD}" type="presOf" srcId="{CF4B27FE-9C31-4F69-BD2D-2BA6F756086F}" destId="{7898DFD0-BDB6-4F24-8253-D5FB64BFCECD}" srcOrd="0" destOrd="0" presId="urn:microsoft.com/office/officeart/2005/8/layout/vList5"/>
    <dgm:cxn modelId="{BD8733FC-1621-4878-87D0-5B30E0DA0BFD}" type="presOf" srcId="{1B10B8A7-909A-49B8-BE8D-CD2DCE9B62B4}" destId="{90C11835-8487-4EB4-9730-292DDE3250C0}" srcOrd="0" destOrd="0" presId="urn:microsoft.com/office/officeart/2005/8/layout/vList5"/>
    <dgm:cxn modelId="{D9147472-5154-4A2C-B2A9-B07A2E087F4C}" type="presParOf" srcId="{E86008DB-F1D1-41C1-A4D2-A1D77D87B15F}" destId="{00E6B525-248A-426A-BE4E-C53CCF3FE0E3}" srcOrd="0" destOrd="0" presId="urn:microsoft.com/office/officeart/2005/8/layout/vList5"/>
    <dgm:cxn modelId="{036BCCBD-91DE-46C3-8D78-A4D06350784B}" type="presParOf" srcId="{00E6B525-248A-426A-BE4E-C53CCF3FE0E3}" destId="{56CA3534-CAE5-4047-BFA3-1986FAB5FD39}" srcOrd="0" destOrd="0" presId="urn:microsoft.com/office/officeart/2005/8/layout/vList5"/>
    <dgm:cxn modelId="{AD8656E1-B2E9-4243-8806-837879E2DC8B}" type="presParOf" srcId="{00E6B525-248A-426A-BE4E-C53CCF3FE0E3}" destId="{49B22688-FF79-43A9-A471-ABCA0102E23C}" srcOrd="1" destOrd="0" presId="urn:microsoft.com/office/officeart/2005/8/layout/vList5"/>
    <dgm:cxn modelId="{23C91A85-B0CC-4C2F-9A98-9A06EBD42C2A}" type="presParOf" srcId="{E86008DB-F1D1-41C1-A4D2-A1D77D87B15F}" destId="{1FB1AF65-25C7-4E7E-96A8-7898474E62BD}" srcOrd="1" destOrd="0" presId="urn:microsoft.com/office/officeart/2005/8/layout/vList5"/>
    <dgm:cxn modelId="{03CB5A01-9F08-483F-99BA-F52D65A84FE9}" type="presParOf" srcId="{E86008DB-F1D1-41C1-A4D2-A1D77D87B15F}" destId="{DBB5731C-CC25-4B4F-A79E-98CB886207E9}" srcOrd="2" destOrd="0" presId="urn:microsoft.com/office/officeart/2005/8/layout/vList5"/>
    <dgm:cxn modelId="{A4B35B59-F4EC-4BEE-9B84-721383C18403}" type="presParOf" srcId="{DBB5731C-CC25-4B4F-A79E-98CB886207E9}" destId="{778599C6-3E47-4070-9FD5-25ADBBD251E6}" srcOrd="0" destOrd="0" presId="urn:microsoft.com/office/officeart/2005/8/layout/vList5"/>
    <dgm:cxn modelId="{048AA16A-C7CD-460A-BC7F-D1D75ED6C0DA}" type="presParOf" srcId="{DBB5731C-CC25-4B4F-A79E-98CB886207E9}" destId="{4C2739A3-D5FB-4533-B23A-97BBCB5783DD}" srcOrd="1" destOrd="0" presId="urn:microsoft.com/office/officeart/2005/8/layout/vList5"/>
    <dgm:cxn modelId="{C986E779-8140-4BD0-9B1B-BBDA5E42C7E0}" type="presParOf" srcId="{E86008DB-F1D1-41C1-A4D2-A1D77D87B15F}" destId="{76659D12-CEF6-44AB-8606-995A94B2345E}" srcOrd="3" destOrd="0" presId="urn:microsoft.com/office/officeart/2005/8/layout/vList5"/>
    <dgm:cxn modelId="{26950E99-F014-4A0D-B2CB-4B45CFCCB876}" type="presParOf" srcId="{E86008DB-F1D1-41C1-A4D2-A1D77D87B15F}" destId="{FE218AF2-5A0F-4A9A-B4A4-E85DA9696931}" srcOrd="4" destOrd="0" presId="urn:microsoft.com/office/officeart/2005/8/layout/vList5"/>
    <dgm:cxn modelId="{5FCD513A-066B-4F35-AC79-A6B38AB6CFEC}" type="presParOf" srcId="{FE218AF2-5A0F-4A9A-B4A4-E85DA9696931}" destId="{7898DFD0-BDB6-4F24-8253-D5FB64BFCECD}" srcOrd="0" destOrd="0" presId="urn:microsoft.com/office/officeart/2005/8/layout/vList5"/>
    <dgm:cxn modelId="{A4EE1F8C-BBB9-4DF9-A8E2-266ED7AB3AF3}" type="presParOf" srcId="{FE218AF2-5A0F-4A9A-B4A4-E85DA9696931}" destId="{488C556E-A4DB-4587-886C-96DC79E4D802}" srcOrd="1" destOrd="0" presId="urn:microsoft.com/office/officeart/2005/8/layout/vList5"/>
    <dgm:cxn modelId="{E0DCF3B0-542A-40C3-8FC8-83D49696E05F}" type="presParOf" srcId="{E86008DB-F1D1-41C1-A4D2-A1D77D87B15F}" destId="{CFAD9A81-188A-43F8-B2B4-3DEF9EBE972B}" srcOrd="5" destOrd="0" presId="urn:microsoft.com/office/officeart/2005/8/layout/vList5"/>
    <dgm:cxn modelId="{60499BCA-B1E0-4A58-8491-CE2508CA79CA}" type="presParOf" srcId="{E86008DB-F1D1-41C1-A4D2-A1D77D87B15F}" destId="{49784586-4C78-45EB-8799-48A26D0E34C3}" srcOrd="6" destOrd="0" presId="urn:microsoft.com/office/officeart/2005/8/layout/vList5"/>
    <dgm:cxn modelId="{CCA126C4-0739-4120-B6C9-E229D75C4478}" type="presParOf" srcId="{49784586-4C78-45EB-8799-48A26D0E34C3}" destId="{628A195E-898F-475F-8C63-A59C31C29F49}" srcOrd="0" destOrd="0" presId="urn:microsoft.com/office/officeart/2005/8/layout/vList5"/>
    <dgm:cxn modelId="{71AD7A03-E0F4-466E-98A7-5529B2CBC123}" type="presParOf" srcId="{49784586-4C78-45EB-8799-48A26D0E34C3}" destId="{90C11835-8487-4EB4-9730-292DDE3250C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CF5EF-7C77-473B-88AB-66C784B36D88}">
      <dsp:nvSpPr>
        <dsp:cNvPr id="0" name=""/>
        <dsp:cNvSpPr/>
      </dsp:nvSpPr>
      <dsp:spPr>
        <a:xfrm>
          <a:off x="592898" y="605786"/>
          <a:ext cx="1681312" cy="16813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AC290-3498-4950-AA46-D11C043086AF}">
      <dsp:nvSpPr>
        <dsp:cNvPr id="0" name=""/>
        <dsp:cNvSpPr/>
      </dsp:nvSpPr>
      <dsp:spPr>
        <a:xfrm>
          <a:off x="951211" y="964099"/>
          <a:ext cx="964687" cy="964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E8BFB-FE00-4F93-A5EF-7EF5EE8BECEC}">
      <dsp:nvSpPr>
        <dsp:cNvPr id="0" name=""/>
        <dsp:cNvSpPr/>
      </dsp:nvSpPr>
      <dsp:spPr>
        <a:xfrm>
          <a:off x="55429" y="2810787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>
              <a:solidFill>
                <a:schemeClr val="bg1"/>
              </a:solidFill>
            </a:rPr>
            <a:t>Transforming the Gaming Industry with leading edge technology to combat money laundering</a:t>
          </a:r>
        </a:p>
      </dsp:txBody>
      <dsp:txXfrm>
        <a:off x="55429" y="2810787"/>
        <a:ext cx="2756250" cy="720000"/>
      </dsp:txXfrm>
    </dsp:sp>
    <dsp:sp modelId="{C29CEEE2-81EF-4255-8AC5-6C95D90E21EB}">
      <dsp:nvSpPr>
        <dsp:cNvPr id="0" name=""/>
        <dsp:cNvSpPr/>
      </dsp:nvSpPr>
      <dsp:spPr>
        <a:xfrm>
          <a:off x="3831492" y="605786"/>
          <a:ext cx="1681312" cy="16813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94BA9-2A4C-4F9F-9C05-4C98C0525580}">
      <dsp:nvSpPr>
        <dsp:cNvPr id="0" name=""/>
        <dsp:cNvSpPr/>
      </dsp:nvSpPr>
      <dsp:spPr>
        <a:xfrm>
          <a:off x="4189804" y="964099"/>
          <a:ext cx="964687" cy="964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39134-E5EB-4D89-817D-B477477AD1D8}">
      <dsp:nvSpPr>
        <dsp:cNvPr id="0" name=""/>
        <dsp:cNvSpPr/>
      </dsp:nvSpPr>
      <dsp:spPr>
        <a:xfrm>
          <a:off x="3294023" y="2810787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>
              <a:solidFill>
                <a:schemeClr val="bg1"/>
              </a:solidFill>
            </a:rPr>
            <a:t>Bringing Efficiency through technology</a:t>
          </a:r>
        </a:p>
      </dsp:txBody>
      <dsp:txXfrm>
        <a:off x="3294023" y="2810787"/>
        <a:ext cx="2756250" cy="720000"/>
      </dsp:txXfrm>
    </dsp:sp>
    <dsp:sp modelId="{9462C566-5FBD-459B-AA44-924A3A286903}">
      <dsp:nvSpPr>
        <dsp:cNvPr id="0" name=""/>
        <dsp:cNvSpPr/>
      </dsp:nvSpPr>
      <dsp:spPr>
        <a:xfrm>
          <a:off x="7070086" y="605786"/>
          <a:ext cx="1681312" cy="16813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32FDD2-2338-422C-88BF-B64D9CCF9B50}">
      <dsp:nvSpPr>
        <dsp:cNvPr id="0" name=""/>
        <dsp:cNvSpPr/>
      </dsp:nvSpPr>
      <dsp:spPr>
        <a:xfrm>
          <a:off x="7428398" y="964099"/>
          <a:ext cx="964687" cy="9646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40B9C-B356-482C-A52F-403BFE567F33}">
      <dsp:nvSpPr>
        <dsp:cNvPr id="0" name=""/>
        <dsp:cNvSpPr/>
      </dsp:nvSpPr>
      <dsp:spPr>
        <a:xfrm>
          <a:off x="6532617" y="2810787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>
              <a:solidFill>
                <a:schemeClr val="bg1"/>
              </a:solidFill>
            </a:rPr>
            <a:t>SaaS, Cloud Only solution </a:t>
          </a:r>
        </a:p>
      </dsp:txBody>
      <dsp:txXfrm>
        <a:off x="6532617" y="2810787"/>
        <a:ext cx="275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FB005E-1949-4B97-AF23-906A110CC4F3}">
      <dsp:nvSpPr>
        <dsp:cNvPr id="0" name=""/>
        <dsp:cNvSpPr/>
      </dsp:nvSpPr>
      <dsp:spPr>
        <a:xfrm>
          <a:off x="2737" y="1344528"/>
          <a:ext cx="1954637" cy="1241194"/>
        </a:xfrm>
        <a:prstGeom prst="roundRect">
          <a:avLst>
            <a:gd name="adj" fmla="val 10000"/>
          </a:avLst>
        </a:prstGeom>
        <a:solidFill>
          <a:srgbClr val="09378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5E7C8-3115-478C-AB65-989210DC897F}">
      <dsp:nvSpPr>
        <dsp:cNvPr id="0" name=""/>
        <dsp:cNvSpPr/>
      </dsp:nvSpPr>
      <dsp:spPr>
        <a:xfrm>
          <a:off x="219919" y="1550851"/>
          <a:ext cx="1954637" cy="1241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Infinite scalability</a:t>
          </a:r>
        </a:p>
      </dsp:txBody>
      <dsp:txXfrm>
        <a:off x="256272" y="1587204"/>
        <a:ext cx="1881931" cy="1168488"/>
      </dsp:txXfrm>
    </dsp:sp>
    <dsp:sp modelId="{4E81FD3B-FEDD-4244-BFC6-A039E7504B37}">
      <dsp:nvSpPr>
        <dsp:cNvPr id="0" name=""/>
        <dsp:cNvSpPr/>
      </dsp:nvSpPr>
      <dsp:spPr>
        <a:xfrm>
          <a:off x="2391738" y="1344528"/>
          <a:ext cx="1954637" cy="1241194"/>
        </a:xfrm>
        <a:prstGeom prst="roundRect">
          <a:avLst>
            <a:gd name="adj" fmla="val 10000"/>
          </a:avLst>
        </a:prstGeom>
        <a:solidFill>
          <a:srgbClr val="09378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CF2EC-4AEC-46D4-9365-3D197EAD949E}">
      <dsp:nvSpPr>
        <dsp:cNvPr id="0" name=""/>
        <dsp:cNvSpPr/>
      </dsp:nvSpPr>
      <dsp:spPr>
        <a:xfrm>
          <a:off x="2608920" y="1550851"/>
          <a:ext cx="1954637" cy="1241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Single-digit Millisecond latency</a:t>
          </a:r>
        </a:p>
      </dsp:txBody>
      <dsp:txXfrm>
        <a:off x="2645273" y="1587204"/>
        <a:ext cx="1881931" cy="1168488"/>
      </dsp:txXfrm>
    </dsp:sp>
    <dsp:sp modelId="{638AD797-C3EB-4D70-B026-2CF2A62D0024}">
      <dsp:nvSpPr>
        <dsp:cNvPr id="0" name=""/>
        <dsp:cNvSpPr/>
      </dsp:nvSpPr>
      <dsp:spPr>
        <a:xfrm>
          <a:off x="4780739" y="1344528"/>
          <a:ext cx="1954637" cy="1241194"/>
        </a:xfrm>
        <a:prstGeom prst="roundRect">
          <a:avLst>
            <a:gd name="adj" fmla="val 10000"/>
          </a:avLst>
        </a:prstGeom>
        <a:solidFill>
          <a:srgbClr val="09378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E5C1A-0ED9-467F-96DC-A86EDB89FA60}">
      <dsp:nvSpPr>
        <dsp:cNvPr id="0" name=""/>
        <dsp:cNvSpPr/>
      </dsp:nvSpPr>
      <dsp:spPr>
        <a:xfrm>
          <a:off x="4997921" y="1550851"/>
          <a:ext cx="1954637" cy="1241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Multi-master writing and geo-replication</a:t>
          </a:r>
        </a:p>
      </dsp:txBody>
      <dsp:txXfrm>
        <a:off x="5034274" y="1587204"/>
        <a:ext cx="1881931" cy="1168488"/>
      </dsp:txXfrm>
    </dsp:sp>
    <dsp:sp modelId="{1BB20FA2-3A0B-4FA7-8BB3-62B3451338F3}">
      <dsp:nvSpPr>
        <dsp:cNvPr id="0" name=""/>
        <dsp:cNvSpPr/>
      </dsp:nvSpPr>
      <dsp:spPr>
        <a:xfrm>
          <a:off x="7169740" y="1344528"/>
          <a:ext cx="1954637" cy="1241194"/>
        </a:xfrm>
        <a:prstGeom prst="roundRect">
          <a:avLst>
            <a:gd name="adj" fmla="val 10000"/>
          </a:avLst>
        </a:prstGeom>
        <a:solidFill>
          <a:srgbClr val="09378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BC4ED-CD2B-4A68-BEB6-21D36246BCC2}">
      <dsp:nvSpPr>
        <dsp:cNvPr id="0" name=""/>
        <dsp:cNvSpPr/>
      </dsp:nvSpPr>
      <dsp:spPr>
        <a:xfrm>
          <a:off x="7386922" y="1550851"/>
          <a:ext cx="1954637" cy="1241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Developer Productivity</a:t>
          </a:r>
        </a:p>
      </dsp:txBody>
      <dsp:txXfrm>
        <a:off x="7423275" y="1587204"/>
        <a:ext cx="1881931" cy="11684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22688-FF79-43A9-A471-ABCA0102E23C}">
      <dsp:nvSpPr>
        <dsp:cNvPr id="0" name=""/>
        <dsp:cNvSpPr/>
      </dsp:nvSpPr>
      <dsp:spPr>
        <a:xfrm rot="5400000">
          <a:off x="4629018" y="-1920261"/>
          <a:ext cx="657908" cy="46663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Application level versioning strategy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Maximum flexibility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Simplified deployments</a:t>
          </a:r>
        </a:p>
      </dsp:txBody>
      <dsp:txXfrm rot="-5400000">
        <a:off x="2624809" y="116064"/>
        <a:ext cx="4634211" cy="593676"/>
      </dsp:txXfrm>
    </dsp:sp>
    <dsp:sp modelId="{56CA3534-CAE5-4047-BFA3-1986FAB5FD39}">
      <dsp:nvSpPr>
        <dsp:cNvPr id="0" name=""/>
        <dsp:cNvSpPr/>
      </dsp:nvSpPr>
      <dsp:spPr>
        <a:xfrm>
          <a:off x="0" y="1709"/>
          <a:ext cx="2624809" cy="822385"/>
        </a:xfrm>
        <a:prstGeom prst="roundRect">
          <a:avLst/>
        </a:prstGeom>
        <a:solidFill>
          <a:srgbClr val="08307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Schemaless</a:t>
          </a:r>
        </a:p>
      </dsp:txBody>
      <dsp:txXfrm>
        <a:off x="40146" y="41855"/>
        <a:ext cx="2544517" cy="742093"/>
      </dsp:txXfrm>
    </dsp:sp>
    <dsp:sp modelId="{4C2739A3-D5FB-4533-B23A-97BBCB5783DD}">
      <dsp:nvSpPr>
        <dsp:cNvPr id="0" name=""/>
        <dsp:cNvSpPr/>
      </dsp:nvSpPr>
      <dsp:spPr>
        <a:xfrm rot="5400000">
          <a:off x="4629018" y="-1056756"/>
          <a:ext cx="657908" cy="46663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Well documented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Consistent with other Azure libraries</a:t>
          </a:r>
        </a:p>
      </dsp:txBody>
      <dsp:txXfrm rot="-5400000">
        <a:off x="2624809" y="979569"/>
        <a:ext cx="4634211" cy="593676"/>
      </dsp:txXfrm>
    </dsp:sp>
    <dsp:sp modelId="{778599C6-3E47-4070-9FD5-25ADBBD251E6}">
      <dsp:nvSpPr>
        <dsp:cNvPr id="0" name=""/>
        <dsp:cNvSpPr/>
      </dsp:nvSpPr>
      <dsp:spPr>
        <a:xfrm>
          <a:off x="0" y="865214"/>
          <a:ext cx="2624809" cy="822385"/>
        </a:xfrm>
        <a:prstGeom prst="roundRect">
          <a:avLst/>
        </a:prstGeom>
        <a:solidFill>
          <a:srgbClr val="08307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Excellent SDKs</a:t>
          </a:r>
        </a:p>
      </dsp:txBody>
      <dsp:txXfrm>
        <a:off x="40146" y="905360"/>
        <a:ext cx="2544517" cy="742093"/>
      </dsp:txXfrm>
    </dsp:sp>
    <dsp:sp modelId="{488C556E-A4DB-4587-886C-96DC79E4D802}">
      <dsp:nvSpPr>
        <dsp:cNvPr id="0" name=""/>
        <dsp:cNvSpPr/>
      </dsp:nvSpPr>
      <dsp:spPr>
        <a:xfrm rot="5400000">
          <a:off x="4629018" y="-193251"/>
          <a:ext cx="657908" cy="46663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Excellent LINQ support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Batch Execution for performance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Aggregates, Functions, and Projections optimize queries</a:t>
          </a:r>
        </a:p>
      </dsp:txBody>
      <dsp:txXfrm rot="-5400000">
        <a:off x="2624809" y="1843074"/>
        <a:ext cx="4634211" cy="593676"/>
      </dsp:txXfrm>
    </dsp:sp>
    <dsp:sp modelId="{7898DFD0-BDB6-4F24-8253-D5FB64BFCECD}">
      <dsp:nvSpPr>
        <dsp:cNvPr id="0" name=""/>
        <dsp:cNvSpPr/>
      </dsp:nvSpPr>
      <dsp:spPr>
        <a:xfrm>
          <a:off x="0" y="1728719"/>
          <a:ext cx="2624809" cy="822385"/>
        </a:xfrm>
        <a:prstGeom prst="roundRect">
          <a:avLst/>
        </a:prstGeom>
        <a:solidFill>
          <a:srgbClr val="08307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Powerful Queryability</a:t>
          </a:r>
        </a:p>
      </dsp:txBody>
      <dsp:txXfrm>
        <a:off x="40146" y="1768865"/>
        <a:ext cx="2544517" cy="742093"/>
      </dsp:txXfrm>
    </dsp:sp>
    <dsp:sp modelId="{90C11835-8487-4EB4-9730-292DDE3250C0}">
      <dsp:nvSpPr>
        <dsp:cNvPr id="0" name=""/>
        <dsp:cNvSpPr/>
      </dsp:nvSpPr>
      <dsp:spPr>
        <a:xfrm rot="5400000">
          <a:off x="4629018" y="670253"/>
          <a:ext cx="657908" cy="46663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Reduces Azure Cosmos DB learning curve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Ensures consistent use of best practices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Covers 85% of usage scenarios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Highly extensible</a:t>
          </a:r>
        </a:p>
      </dsp:txBody>
      <dsp:txXfrm rot="-5400000">
        <a:off x="2624809" y="2706578"/>
        <a:ext cx="4634211" cy="593676"/>
      </dsp:txXfrm>
    </dsp:sp>
    <dsp:sp modelId="{628A195E-898F-475F-8C63-A59C31C29F49}">
      <dsp:nvSpPr>
        <dsp:cNvPr id="0" name=""/>
        <dsp:cNvSpPr/>
      </dsp:nvSpPr>
      <dsp:spPr>
        <a:xfrm>
          <a:off x="0" y="2592224"/>
          <a:ext cx="2624809" cy="822385"/>
        </a:xfrm>
        <a:prstGeom prst="roundRect">
          <a:avLst/>
        </a:prstGeom>
        <a:solidFill>
          <a:srgbClr val="08307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Generic Repository</a:t>
          </a:r>
        </a:p>
      </dsp:txBody>
      <dsp:txXfrm>
        <a:off x="40146" y="2632370"/>
        <a:ext cx="2544517" cy="7420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 Titlepage" descr="A blue and white object in the sky&#10;&#10;Description automatically generated with medium confidence">
            <a:extLst>
              <a:ext uri="{FF2B5EF4-FFF2-40B4-BE49-F238E27FC236}">
                <a16:creationId xmlns:a16="http://schemas.microsoft.com/office/drawing/2014/main" id="{EBCA7EA0-61D6-1E5C-609E-0D89F3F868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FA0DD9-7278-24F0-97A0-E8C41BDE1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949" y="1779859"/>
            <a:ext cx="6629400" cy="238760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5E9F02-71DB-063D-2C45-2B384A45B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950" y="4288970"/>
            <a:ext cx="4249782" cy="968829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2543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F5C6-D93C-C735-AB3A-16FB812A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173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8903F-FE9D-4A9E-107D-2F2FA73CA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736"/>
            <a:ext cx="10104120" cy="41365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590D5-96C5-4E34-B31B-8DE0650E0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1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0D0B0-E7CD-2A6D-718C-45CA03E7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4263"/>
            <a:ext cx="8899979" cy="3276738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83053-D5D6-F75B-2E8B-021ECD6DF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3641001"/>
            <a:ext cx="836022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28F34-12EC-AA1D-D08A-423E079BE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3064C-CB29-B2B4-02A2-17CD09E0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1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3F35A-E27E-E5D9-8B51-5055ACF7C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1589"/>
            <a:ext cx="10515600" cy="91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298E7-0310-D317-7AFD-2D1FD1B9C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2377" y="1471748"/>
            <a:ext cx="45719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64C6D-51A7-CBD7-FB75-5A763C1E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4376" y="1471748"/>
            <a:ext cx="45719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FE54C-1A6A-230D-D750-3D9903733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31BB-54CF-AAB5-08B1-53A54AD7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23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40F2-B033-A366-5486-F375B7CB3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95424"/>
            <a:ext cx="10515600" cy="8015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14BF4-E384-926E-8617-F2284210B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6914" y="1197021"/>
            <a:ext cx="46340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5A9B6-D26B-21A6-C684-6DDE37043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6914" y="2020933"/>
            <a:ext cx="46340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B094B9-212D-399A-5440-82CC2081C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197021"/>
            <a:ext cx="465690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D5C3A-B75B-16FA-A6F0-7D2FF79B1A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020933"/>
            <a:ext cx="465690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531A39-4D97-B72C-7F6D-492E33AD4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20CE25-46C9-7EC1-52AF-F90D747F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6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EEF2-E81B-55FE-B461-4AF987887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629"/>
            <a:ext cx="10515600" cy="4458902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9CA48-6C75-7DA0-664E-4FBD6A957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3BF4D-FE1E-E4D2-B850-AAADC532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24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0818DB-B4BB-A0B5-347D-1EA39EBA1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5091C-739B-C5A5-54B5-08AB5437A9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972065-C49E-4933-9897-9AA337870F74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A7F79-81EB-EF85-58B5-6CC661A0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98CD4-8C1A-5620-1033-C91A0360C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6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A859-A039-7AFA-8D3B-6B5604678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4098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AD0FB-4453-5ADD-6E97-5719CFC6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9348" y="504098"/>
            <a:ext cx="5898469" cy="539160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9D7A3-892B-336C-A42F-EBF026E55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4074"/>
            <a:ext cx="3932237" cy="33244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1777C-CB76-A662-DE4F-0F05FE032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EAAA2-9735-981B-24D6-0485D697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A3E0-C9C8-3859-4E22-A97FF6321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77973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3E76CD-25AD-BC57-926A-4D7A17EF2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78388" y="477974"/>
            <a:ext cx="5942012" cy="54307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80D59-1326-02D8-1D9D-814C201DD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47949"/>
            <a:ext cx="3932237" cy="34594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91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G image">
            <a:extLst>
              <a:ext uri="{FF2B5EF4-FFF2-40B4-BE49-F238E27FC236}">
                <a16:creationId xmlns:a16="http://schemas.microsoft.com/office/drawing/2014/main" id="{ECA62FC8-9792-6AFD-9E7F-4771FBB87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0C3FB3-3B4F-CF3C-0571-AE1EA3A2D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E32F8-2049-8848-A5EF-C0F1F8550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4480" y="1834900"/>
            <a:ext cx="9209313" cy="4165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47D41-1F4E-4524-2852-4950773B1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856D9-EB6A-45B7-B8AC-901702B19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3760" y="6456498"/>
            <a:ext cx="515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C53EF14-5230-40A3-9F2B-30B2B369EC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55B92-A595-DB4F-2A60-C86D0A61A195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8288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938924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ddev-dotnet/azure-cosmosdb-generic-repositor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417FE7-0FB6-2176-349D-959C155457C6}"/>
              </a:ext>
            </a:extLst>
          </p:cNvPr>
          <p:cNvSpPr txBox="1"/>
          <p:nvPr/>
        </p:nvSpPr>
        <p:spPr>
          <a:xfrm>
            <a:off x="453077" y="2418347"/>
            <a:ext cx="5744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Fighting Financial Crime: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0F3595-9D9C-8F00-EA38-E76DB8E77729}"/>
              </a:ext>
            </a:extLst>
          </p:cNvPr>
          <p:cNvSpPr txBox="1"/>
          <p:nvPr/>
        </p:nvSpPr>
        <p:spPr>
          <a:xfrm>
            <a:off x="453077" y="3282834"/>
            <a:ext cx="6119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Kinectify uses Azure Cosmos DB, Fabric, and Azure AI to stop money laundering in the gaming industry</a:t>
            </a:r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681AE557-E3D4-9E6D-C726-93F29D8E5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3" y="5833831"/>
            <a:ext cx="2737798" cy="8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93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3C7757-E31F-0ED7-356C-FC0CA76F0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1BD68-56E1-D558-D6EF-A31E1828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3" y="330202"/>
            <a:ext cx="4357687" cy="806449"/>
          </a:xfrm>
        </p:spPr>
        <p:txBody>
          <a:bodyPr anchor="ctr">
            <a:normAutofit/>
          </a:bodyPr>
          <a:lstStyle/>
          <a:p>
            <a:r>
              <a:rPr lang="en-US" sz="3600" dirty="0">
                <a:effectLst/>
              </a:rPr>
              <a:t>AI/ML Ops Pipeline</a:t>
            </a:r>
            <a:endParaRPr lang="en-US" sz="3600" dirty="0"/>
          </a:p>
        </p:txBody>
      </p:sp>
      <p:pic>
        <p:nvPicPr>
          <p:cNvPr id="18" name="Picture 17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BB5870-B529-BDC0-6DE1-E8466AE63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75" y="2078892"/>
            <a:ext cx="9477374" cy="3793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2F0F7A9-BC1E-A606-8D8B-E2F573529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957" b="-12969"/>
          <a:stretch/>
        </p:blipFill>
        <p:spPr bwMode="auto">
          <a:xfrm>
            <a:off x="367567" y="1046326"/>
            <a:ext cx="722748" cy="745902"/>
          </a:xfrm>
          <a:prstGeom prst="rect">
            <a:avLst/>
          </a:prstGeom>
          <a:noFill/>
          <a:effectLst>
            <a:glow rad="25400">
              <a:schemeClr val="bg2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blue triangle shaped object&#10;&#10;Description automatically generated">
            <a:extLst>
              <a:ext uri="{FF2B5EF4-FFF2-40B4-BE49-F238E27FC236}">
                <a16:creationId xmlns:a16="http://schemas.microsoft.com/office/drawing/2014/main" id="{F109E221-15F8-736B-0DB8-A977D53F7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88" y="985790"/>
            <a:ext cx="687076" cy="723721"/>
          </a:xfrm>
          <a:prstGeom prst="rect">
            <a:avLst/>
          </a:prstGeom>
          <a:effectLst>
            <a:glow rad="63500">
              <a:schemeClr val="bg2"/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AF7DDC-734A-5A91-8BD7-639E17DCA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573" y="1046326"/>
            <a:ext cx="602647" cy="602647"/>
          </a:xfrm>
          <a:prstGeom prst="rect">
            <a:avLst/>
          </a:prstGeom>
          <a:effectLst>
            <a:glow rad="63500">
              <a:schemeClr val="bg2"/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092AA0-DE97-27FB-C231-0852ABC62A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520"/>
          <a:stretch/>
        </p:blipFill>
        <p:spPr>
          <a:xfrm>
            <a:off x="1336713" y="1008800"/>
            <a:ext cx="722748" cy="723721"/>
          </a:xfrm>
          <a:prstGeom prst="rect">
            <a:avLst/>
          </a:prstGeom>
          <a:effectLst>
            <a:glow rad="63500">
              <a:schemeClr val="bg2"/>
            </a:glow>
          </a:effectLst>
        </p:spPr>
      </p:pic>
    </p:spTree>
    <p:extLst>
      <p:ext uri="{BB962C8B-B14F-4D97-AF65-F5344CB8AC3E}">
        <p14:creationId xmlns:p14="http://schemas.microsoft.com/office/powerpoint/2010/main" val="4158765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EB7C7-2554-F79A-0607-64957B1F9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8804-5612-1451-0588-3881075F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Lessons Learned - Denormalization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97621-40C9-2540-ACA5-0EDF9AE6D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736"/>
            <a:ext cx="10104120" cy="2893424"/>
          </a:xfrm>
        </p:spPr>
        <p:txBody>
          <a:bodyPr/>
          <a:lstStyle/>
          <a:p>
            <a:r>
              <a:rPr lang="en-US" dirty="0"/>
              <a:t>Structure your data for querying</a:t>
            </a:r>
          </a:p>
          <a:p>
            <a:pPr lvl="1"/>
            <a:r>
              <a:rPr lang="en-US" dirty="0"/>
              <a:t>Embed</a:t>
            </a:r>
          </a:p>
          <a:p>
            <a:pPr lvl="1"/>
            <a:r>
              <a:rPr lang="en-US" dirty="0"/>
              <a:t>Hybrid Embed</a:t>
            </a:r>
          </a:p>
          <a:p>
            <a:pPr lvl="1"/>
            <a:r>
              <a:rPr lang="en-US" dirty="0"/>
              <a:t>Separate</a:t>
            </a:r>
          </a:p>
          <a:p>
            <a:r>
              <a:rPr lang="en-US" dirty="0"/>
              <a:t>Collections are not tables and shouldn’t be treated like them</a:t>
            </a:r>
          </a:p>
          <a:p>
            <a:r>
              <a:rPr lang="en-US" dirty="0" err="1"/>
              <a:t>TypeNameHandling</a:t>
            </a:r>
            <a:r>
              <a:rPr lang="en-US" dirty="0"/>
              <a:t> is awesome in C#, not awesome elsewhere</a:t>
            </a:r>
          </a:p>
        </p:txBody>
      </p:sp>
    </p:spTree>
    <p:extLst>
      <p:ext uri="{BB962C8B-B14F-4D97-AF65-F5344CB8AC3E}">
        <p14:creationId xmlns:p14="http://schemas.microsoft.com/office/powerpoint/2010/main" val="3687532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313A5-3F07-80C7-ECAE-F60B453CA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B06FF-B3CF-37BC-E950-64072AC9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Lessons Learned - Partitioning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21D00-F9DC-1664-41AB-8D8EC318E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Surrogate Keys</a:t>
            </a:r>
          </a:p>
          <a:p>
            <a:r>
              <a:rPr lang="en-US" dirty="0"/>
              <a:t>Plan your partitions for querying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638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51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248A-B477-6B7D-2C52-BA56B1B6D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Kinectify 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5FF118-3E8A-3BC1-12AC-B7960CF9FC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5005183"/>
              </p:ext>
            </p:extLst>
          </p:nvPr>
        </p:nvGraphicFramePr>
        <p:xfrm>
          <a:off x="1598022" y="1815736"/>
          <a:ext cx="9344297" cy="4136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5227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59857-5322-C496-1E84-6A53C54B4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5FA0D-6F35-D794-F17D-69A789996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259874"/>
            <a:ext cx="3932237" cy="1069975"/>
          </a:xfrm>
        </p:spPr>
        <p:txBody>
          <a:bodyPr/>
          <a:lstStyle/>
          <a:p>
            <a:r>
              <a:rPr lang="en-US" dirty="0"/>
              <a:t>Platform Architecture</a:t>
            </a: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10C96900-FBA8-E179-43C8-BABD8C8FA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19" y="3329849"/>
            <a:ext cx="2789995" cy="820996"/>
          </a:xfrm>
          <a:prstGeom prst="rect">
            <a:avLst/>
          </a:prstGeom>
        </p:spPr>
      </p:pic>
      <p:pic>
        <p:nvPicPr>
          <p:cNvPr id="4" name="Picture 3" descr="A blue circle with white lines in the middle&#10;&#10;Description automatically generated">
            <a:extLst>
              <a:ext uri="{FF2B5EF4-FFF2-40B4-BE49-F238E27FC236}">
                <a16:creationId xmlns:a16="http://schemas.microsoft.com/office/drawing/2014/main" id="{0A442F4B-C7BA-E2C2-F170-8371D7051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470" y="0"/>
            <a:ext cx="5800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21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19449-288E-D20F-5F49-9C0BB6A40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ABF2F-5738-2832-4D43-A4589BD9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chose Azure Cosmos DB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045F900B-62AF-2B76-AE8A-D7F965B420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778771"/>
              </p:ext>
            </p:extLst>
          </p:nvPr>
        </p:nvGraphicFramePr>
        <p:xfrm>
          <a:off x="1423851" y="809896"/>
          <a:ext cx="9344297" cy="4136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0986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1634-29A8-5640-DCDB-CE005E447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629"/>
            <a:ext cx="10515600" cy="1027382"/>
          </a:xfrm>
        </p:spPr>
        <p:txBody>
          <a:bodyPr/>
          <a:lstStyle/>
          <a:p>
            <a:r>
              <a:rPr lang="en-US" dirty="0"/>
              <a:t>Developer Productivity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F2440-23D7-1AF6-E1C3-607F8037978A}"/>
              </a:ext>
            </a:extLst>
          </p:cNvPr>
          <p:cNvSpPr txBox="1"/>
          <p:nvPr/>
        </p:nvSpPr>
        <p:spPr>
          <a:xfrm>
            <a:off x="838200" y="1158679"/>
            <a:ext cx="6017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Simplicity is the ultimate sophistication – Leonardo da Vinci</a:t>
            </a:r>
          </a:p>
        </p:txBody>
      </p:sp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445E6A08-F12B-8D76-A888-993BBDBA7B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9125046"/>
              </p:ext>
            </p:extLst>
          </p:nvPr>
        </p:nvGraphicFramePr>
        <p:xfrm>
          <a:off x="2121247" y="1673997"/>
          <a:ext cx="7291137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2446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12D24-9BC1-D274-0776-2AE88106D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A5E8-9408-DDAE-7AA1-C9C53BCC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Repository Library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E5B69-E56B-FDAB-4871-5A30BD4E7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6 years ago, actively developed</a:t>
            </a:r>
          </a:p>
          <a:p>
            <a:r>
              <a:rPr lang="en-US" dirty="0"/>
              <a:t>Open-source, MIT Licensed </a:t>
            </a:r>
          </a:p>
          <a:p>
            <a:pPr lvl="1"/>
            <a:r>
              <a:rPr lang="en-US" sz="1800" dirty="0">
                <a:solidFill>
                  <a:srgbClr val="1F8BE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r>
              <a:rPr lang="en-US" sz="1800" dirty="0">
                <a:solidFill>
                  <a:srgbClr val="1F8BE9"/>
                </a:solidFill>
              </a:rPr>
              <a:t> – https://github.com/sddev-dotnet/azure-cosmosdb-generic-repository/tree/master/SDDev.Net.GenericRepository</a:t>
            </a:r>
          </a:p>
          <a:p>
            <a:r>
              <a:rPr lang="en-US" dirty="0"/>
              <a:t>Follows Decorator Pattern for Extensibility</a:t>
            </a:r>
          </a:p>
          <a:p>
            <a:r>
              <a:rPr lang="en-US" dirty="0"/>
              <a:t>Supports Azure Search Indexing, Distributed Caching, Bulk operations, etc.</a:t>
            </a:r>
          </a:p>
        </p:txBody>
      </p:sp>
    </p:spTree>
    <p:extLst>
      <p:ext uri="{BB962C8B-B14F-4D97-AF65-F5344CB8AC3E}">
        <p14:creationId xmlns:p14="http://schemas.microsoft.com/office/powerpoint/2010/main" val="1226727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5ECB5C-B319-48BA-E3F4-728074ED2AA0}"/>
              </a:ext>
            </a:extLst>
          </p:cNvPr>
          <p:cNvSpPr txBox="1"/>
          <p:nvPr/>
        </p:nvSpPr>
        <p:spPr>
          <a:xfrm>
            <a:off x="5246248" y="6027003"/>
            <a:ext cx="1699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73866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3C7757-E31F-0ED7-356C-FC0CA76F0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1BD68-56E1-D558-D6EF-A31E1828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25" y="345687"/>
            <a:ext cx="6806195" cy="829970"/>
          </a:xfrm>
        </p:spPr>
        <p:txBody>
          <a:bodyPr anchor="ctr">
            <a:normAutofit/>
          </a:bodyPr>
          <a:lstStyle/>
          <a:p>
            <a:r>
              <a:rPr lang="en-US" sz="3600" dirty="0">
                <a:effectLst/>
              </a:rPr>
              <a:t>Pipeline for Massive Data Ingestion</a:t>
            </a:r>
            <a:endParaRPr lang="en-US" sz="36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F00918-5F16-8FED-5EC3-EB65AE1F3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02"/>
          <a:stretch/>
        </p:blipFill>
        <p:spPr>
          <a:xfrm>
            <a:off x="0" y="1646853"/>
            <a:ext cx="12192000" cy="521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33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C7757-E31F-0ED7-356C-FC0CA76F0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D91F646D-F2F2-E311-171F-45B164A57913}"/>
              </a:ext>
            </a:extLst>
          </p:cNvPr>
          <p:cNvSpPr/>
          <p:nvPr/>
        </p:nvSpPr>
        <p:spPr>
          <a:xfrm>
            <a:off x="-4449439" y="-1624473"/>
            <a:ext cx="9222728" cy="9615948"/>
          </a:xfrm>
          <a:prstGeom prst="ellipse">
            <a:avLst/>
          </a:prstGeom>
          <a:solidFill>
            <a:srgbClr val="091624"/>
          </a:solidFill>
          <a:effectLst>
            <a:glow rad="101600">
              <a:schemeClr val="bg1">
                <a:lumMod val="9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1ED9017-6793-C26E-90AB-6A357D8C6F1E}"/>
              </a:ext>
            </a:extLst>
          </p:cNvPr>
          <p:cNvSpPr txBox="1">
            <a:spLocks/>
          </p:cNvSpPr>
          <p:nvPr/>
        </p:nvSpPr>
        <p:spPr>
          <a:xfrm>
            <a:off x="5167625" y="521636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LLM/NLP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Gov. Filing Generation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Investigation Summarization</a:t>
            </a:r>
          </a:p>
          <a:p>
            <a:pPr marL="914400" lvl="2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Traditional AI/ML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Alert Detection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Anomaly Detection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Behavior Evaluation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Clustering/Relationships</a:t>
            </a:r>
          </a:p>
          <a:p>
            <a:pPr lvl="2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BCB4C01-0DA3-0AA8-F711-85D05057B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654" y="2577922"/>
            <a:ext cx="3556635" cy="12111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AI at Kinectify</a:t>
            </a:r>
          </a:p>
        </p:txBody>
      </p:sp>
      <p:pic>
        <p:nvPicPr>
          <p:cNvPr id="12" name="Picture 11" descr="A blue and purple light bulb with dots and lines&#10;&#10;Description automatically generated">
            <a:extLst>
              <a:ext uri="{FF2B5EF4-FFF2-40B4-BE49-F238E27FC236}">
                <a16:creationId xmlns:a16="http://schemas.microsoft.com/office/drawing/2014/main" id="{6CF8093E-7F4F-0335-FFB6-FC45699B5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764398"/>
            <a:ext cx="838199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73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EA3736BAED9C4FB935A16D61D92FAC" ma:contentTypeVersion="23" ma:contentTypeDescription="Create a new document." ma:contentTypeScope="" ma:versionID="77e832202b5b259d2d1c042f24773979">
  <xsd:schema xmlns:xsd="http://www.w3.org/2001/XMLSchema" xmlns:xs="http://www.w3.org/2001/XMLSchema" xmlns:p="http://schemas.microsoft.com/office/2006/metadata/properties" xmlns:ns1="http://schemas.microsoft.com/sharepoint/v3" xmlns:ns2="10db6105-8b85-4f33-8d1e-c44bf949028e" xmlns:ns3="4482235d-8f7c-48d5-83d1-32c109652729" xmlns:ns4="230e9df3-be65-4c73-a93b-d1236ebd677e" targetNamespace="http://schemas.microsoft.com/office/2006/metadata/properties" ma:root="true" ma:fieldsID="844df0953ab8c2e81ae2657f571b83af" ns1:_="" ns2:_="" ns3:_="" ns4:_="">
    <xsd:import namespace="http://schemas.microsoft.com/sharepoint/v3"/>
    <xsd:import namespace="10db6105-8b85-4f33-8d1e-c44bf949028e"/>
    <xsd:import namespace="4482235d-8f7c-48d5-83d1-32c109652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EpisodeDate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db6105-8b85-4f33-8d1e-c44bf94902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EpisodeDate" ma:index="28" nillable="true" ma:displayName="Episode Date" ma:format="DateOnly" ma:internalName="EpisodeDate">
      <xsd:simpleType>
        <xsd:restriction base="dms:DateTime"/>
      </xsd:simpleType>
    </xsd:element>
    <xsd:element name="MediaServiceSystemTags" ma:index="29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2235d-8f7c-48d5-83d1-32c109652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3a1c97b2-2b2c-4f29-a738-1a08e76a4406}" ma:internalName="TaxCatchAll" ma:showField="CatchAllData" ma:web="4482235d-8f7c-48d5-83d1-32c109652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0db6105-8b85-4f33-8d1e-c44bf949028e">
      <Terms xmlns="http://schemas.microsoft.com/office/infopath/2007/PartnerControls"/>
    </lcf76f155ced4ddcb4097134ff3c332f>
    <_ip_UnifiedCompliancePolicyUIAction xmlns="http://schemas.microsoft.com/sharepoint/v3" xsi:nil="true"/>
    <EpisodeDate xmlns="10db6105-8b85-4f33-8d1e-c44bf949028e" xsi:nil="true"/>
    <_ip_UnifiedCompliancePolicyProperties xmlns="http://schemas.microsoft.com/sharepoint/v3" xsi:nil="true"/>
    <TaxCatchAll xmlns="230e9df3-be65-4c73-a93b-d1236ebd677e" xsi:nil="true"/>
    <SharedWithUsers xmlns="4482235d-8f7c-48d5-83d1-32c109652729">
      <UserInfo>
        <DisplayName>Jay Gordon</DisplayName>
        <AccountId>171</AccountId>
        <AccountType/>
      </UserInfo>
      <UserInfo>
        <DisplayName>Michal Toiba</DisplayName>
        <AccountId>20297</AccountId>
        <AccountType/>
      </UserInfo>
      <UserInfo>
        <DisplayName>Aurea Astro</DisplayName>
        <AccountId>402</AccountId>
        <AccountType/>
      </UserInfo>
      <UserInfo>
        <DisplayName>Cameron Tomisser</DisplayName>
        <AccountId>90</AccountId>
        <AccountType/>
      </UserInfo>
      <UserInfo>
        <DisplayName>Ricky Diep</DisplayName>
        <AccountId>20542</AccountId>
        <AccountType/>
      </UserInfo>
      <UserInfo>
        <DisplayName>Matt Scholz (RUN Studios LLC)</DisplayName>
        <AccountId>32797</AccountId>
        <AccountType/>
      </UserInfo>
      <UserInfo>
        <DisplayName>Allison Dunmire (RUN Studios LLC)</DisplayName>
        <AccountId>12982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187938-A2E4-4E71-9BD3-2247FFC701C1}">
  <ds:schemaRefs>
    <ds:schemaRef ds:uri="10db6105-8b85-4f33-8d1e-c44bf949028e"/>
    <ds:schemaRef ds:uri="230e9df3-be65-4c73-a93b-d1236ebd677e"/>
    <ds:schemaRef ds:uri="4482235d-8f7c-48d5-83d1-32c1096527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B73EFC8-458F-4B53-BFB1-728E2B2BEE98}">
  <ds:schemaRefs>
    <ds:schemaRef ds:uri="10db6105-8b85-4f33-8d1e-c44bf949028e"/>
    <ds:schemaRef ds:uri="230e9df3-be65-4c73-a93b-d1236ebd677e"/>
    <ds:schemaRef ds:uri="4482235d-8f7c-48d5-83d1-32c10965272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9379F71-EFA6-4901-8DF9-A2D663412DA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268</Words>
  <Application>Microsoft Office PowerPoint</Application>
  <PresentationFormat>Widescreen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PowerPoint Presentation</vt:lpstr>
      <vt:lpstr>What Kinectify is</vt:lpstr>
      <vt:lpstr>Platform Architecture</vt:lpstr>
      <vt:lpstr>Why we chose Azure Cosmos DB</vt:lpstr>
      <vt:lpstr>Developer Productivity</vt:lpstr>
      <vt:lpstr>Generic Repository Library</vt:lpstr>
      <vt:lpstr>PowerPoint Presentation</vt:lpstr>
      <vt:lpstr>Pipeline for Massive Data Ingestion</vt:lpstr>
      <vt:lpstr>AI at Kinectify</vt:lpstr>
      <vt:lpstr>AI/ML Ops Pipeline</vt:lpstr>
      <vt:lpstr>Lessons Learned - Denormalization</vt:lpstr>
      <vt:lpstr>Lessons Learned - Partitioning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Armstrong (RUN Studios LLC)</dc:creator>
  <cp:lastModifiedBy>Mike Calvin</cp:lastModifiedBy>
  <cp:revision>2</cp:revision>
  <dcterms:created xsi:type="dcterms:W3CDTF">2024-01-27T02:46:46Z</dcterms:created>
  <dcterms:modified xsi:type="dcterms:W3CDTF">2024-03-19T16:50:11Z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0x010100D0EA3736BAED9C4FB935A16D61D92FAC</vt:lpwstr>
  </property>
  <property fmtid="{D5CDD505-2E9C-101B-9397-08002B2CF9AE}" pid="3" name="MediaServiceImageTags">
    <vt:lpwstr/>
  </property>
  <property fmtid="{D5CDD505-2E9C-101B-9397-08002B2CF9AE}" pid="4" name="ClassificationContentMarkingFooterLocations">
    <vt:lpwstr>Office Theme:8</vt:lpwstr>
  </property>
  <property fmtid="{D5CDD505-2E9C-101B-9397-08002B2CF9AE}" pid="5" name="ClassificationContentMarkingFooterText">
    <vt:lpwstr>Classified as Microsoft Confidential</vt:lpwstr>
  </property>
</Properties>
</file>